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4.xml" ContentType="application/vnd.openxmlformats-officedocument.presentationml.tags+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5.xml" ContentType="application/vnd.openxmlformats-officedocument.presentationml.tags+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6.xml" ContentType="application/vnd.openxmlformats-officedocument.presentationml.tags+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7.xml" ContentType="application/vnd.openxmlformats-officedocument.presentationml.tags+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8.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9.xml" ContentType="application/vnd.openxmlformats-officedocument.presentationml.tags+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10.xml" ContentType="application/vnd.openxmlformats-officedocument.presentationml.tags+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11.xml" ContentType="application/vnd.openxmlformats-officedocument.presentationml.tags+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12.xml" ContentType="application/vnd.openxmlformats-officedocument.presentationml.tags+xml"/>
  <Override PartName="/ppt/notesSlides/notesSlide2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13.xml" ContentType="application/vnd.openxmlformats-officedocument.presentationml.tags+xml"/>
  <Override PartName="/ppt/notesSlides/notesSlide2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ags/tag14.xml" ContentType="application/vnd.openxmlformats-officedocument.presentationml.tags+xml"/>
  <Override PartName="/ppt/notesSlides/notesSlide2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15.xml" ContentType="application/vnd.openxmlformats-officedocument.presentationml.tags+xml"/>
  <Override PartName="/ppt/notesSlides/notesSlide2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16.xml" ContentType="application/vnd.openxmlformats-officedocument.presentationml.tags+xml"/>
  <Override PartName="/ppt/notesSlides/notesSlide2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1"/>
  </p:notesMasterIdLst>
  <p:sldIdLst>
    <p:sldId id="256" r:id="rId2"/>
    <p:sldId id="288" r:id="rId3"/>
    <p:sldId id="291" r:id="rId4"/>
    <p:sldId id="294" r:id="rId5"/>
    <p:sldId id="257" r:id="rId6"/>
    <p:sldId id="289" r:id="rId7"/>
    <p:sldId id="259" r:id="rId8"/>
    <p:sldId id="258" r:id="rId9"/>
    <p:sldId id="299" r:id="rId10"/>
    <p:sldId id="264" r:id="rId11"/>
    <p:sldId id="262" r:id="rId12"/>
    <p:sldId id="263" r:id="rId13"/>
    <p:sldId id="272" r:id="rId14"/>
    <p:sldId id="268" r:id="rId15"/>
    <p:sldId id="270" r:id="rId16"/>
    <p:sldId id="266" r:id="rId17"/>
    <p:sldId id="271" r:id="rId18"/>
    <p:sldId id="273" r:id="rId19"/>
    <p:sldId id="296" r:id="rId20"/>
    <p:sldId id="295" r:id="rId21"/>
    <p:sldId id="276" r:id="rId22"/>
    <p:sldId id="279" r:id="rId23"/>
    <p:sldId id="278" r:id="rId24"/>
    <p:sldId id="282" r:id="rId25"/>
    <p:sldId id="283" r:id="rId26"/>
    <p:sldId id="275" r:id="rId27"/>
    <p:sldId id="286" r:id="rId28"/>
    <p:sldId id="260" r:id="rId29"/>
    <p:sldId id="267" r:id="rId30"/>
    <p:sldId id="285" r:id="rId31"/>
    <p:sldId id="269" r:id="rId32"/>
    <p:sldId id="280" r:id="rId33"/>
    <p:sldId id="297" r:id="rId34"/>
    <p:sldId id="284" r:id="rId35"/>
    <p:sldId id="287" r:id="rId36"/>
    <p:sldId id="281" r:id="rId37"/>
    <p:sldId id="292" r:id="rId38"/>
    <p:sldId id="293" r:id="rId39"/>
    <p:sldId id="298" r:id="rId40"/>
  </p:sldIdLst>
  <p:sldSz cx="9144000" cy="6858000" type="screen4x3"/>
  <p:notesSz cx="6858000" cy="9144000"/>
  <p:embeddedFontLst>
    <p:embeddedFont>
      <p:font typeface="Consolas" panose="020B0609020204030204" pitchFamily="49" charset="0"/>
      <p:regular r:id="rId42"/>
      <p:bold r:id="rId43"/>
      <p:italic r:id="rId44"/>
      <p:boldItalic r:id="rId45"/>
    </p:embeddedFont>
    <p:embeddedFont>
      <p:font typeface="Segoe UI Semibold" panose="020B0702040204020203" pitchFamily="34" charset="0"/>
      <p:bold r:id="rId46"/>
      <p:boldItalic r:id="rId47"/>
    </p:embeddedFont>
    <p:embeddedFont>
      <p:font typeface="Calibri" panose="020F0502020204030204" pitchFamily="34" charset="0"/>
      <p:regular r:id="rId48"/>
      <p:bold r:id="rId49"/>
      <p:italic r:id="rId50"/>
      <p:boldItalic r:id="rId51"/>
    </p:embeddedFont>
    <p:embeddedFont>
      <p:font typeface="Segoe UI Light" panose="020B0502040204020203" pitchFamily="34" charset="0"/>
      <p:regular r:id="rId52"/>
      <p:italic r:id="rId53"/>
    </p:embeddedFont>
    <p:embeddedFont>
      <p:font typeface="Segoe UI Semilight" panose="020B0402040204020203" pitchFamily="34" charset="0"/>
      <p:regular r:id="rId54"/>
      <p:italic r:id="rId55"/>
    </p:embeddedFont>
    <p:embeddedFont>
      <p:font typeface="LM Mono Light Cond 10" panose="00000509000000000000" pitchFamily="49" charset="0"/>
      <p:regular r:id="rId56"/>
      <p:italic r:id="rId57"/>
    </p:embeddedFont>
  </p:embeddedFontLst>
  <p:custDataLst>
    <p:tags r:id="rId5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id="{2CA9BF38-E029-470F-84C5-5E6C8409069D}">
          <p14:sldIdLst>
            <p14:sldId id="256"/>
            <p14:sldId id="288"/>
            <p14:sldId id="291"/>
            <p14:sldId id="294"/>
            <p14:sldId id="257"/>
            <p14:sldId id="289"/>
            <p14:sldId id="259"/>
            <p14:sldId id="258"/>
          </p14:sldIdLst>
        </p14:section>
        <p14:section name="Overview" id="{C7500FE6-8BC6-45CE-BCBD-3AC676D7B6E5}">
          <p14:sldIdLst>
            <p14:sldId id="299"/>
            <p14:sldId id="264"/>
            <p14:sldId id="262"/>
          </p14:sldIdLst>
        </p14:section>
        <p14:section name="Detection" id="{91C8E73A-1F06-403C-87EB-96E6094FDD7A}">
          <p14:sldIdLst>
            <p14:sldId id="263"/>
            <p14:sldId id="272"/>
          </p14:sldIdLst>
        </p14:section>
        <p14:section name="Repair" id="{6AA370F2-1D93-4B5A-9A71-8B05D539AC7F}">
          <p14:sldIdLst>
            <p14:sldId id="268"/>
            <p14:sldId id="270"/>
            <p14:sldId id="266"/>
            <p14:sldId id="271"/>
            <p14:sldId id="273"/>
          </p14:sldIdLst>
        </p14:section>
        <p14:section name="Performance" id="{781EDE7B-6D60-464A-A047-E2583015AD09}">
          <p14:sldIdLst>
            <p14:sldId id="296"/>
            <p14:sldId id="295"/>
            <p14:sldId id="276"/>
            <p14:sldId id="279"/>
            <p14:sldId id="278"/>
            <p14:sldId id="282"/>
            <p14:sldId id="283"/>
            <p14:sldId id="275"/>
            <p14:sldId id="286"/>
          </p14:sldIdLst>
        </p14:section>
        <p14:section name="-Hidden" id="{6FCCECD1-9FFC-4394-B64C-44DDD29BCC4A}">
          <p14:sldIdLst>
            <p14:sldId id="260"/>
            <p14:sldId id="267"/>
            <p14:sldId id="285"/>
            <p14:sldId id="269"/>
            <p14:sldId id="280"/>
            <p14:sldId id="297"/>
            <p14:sldId id="284"/>
            <p14:sldId id="287"/>
            <p14:sldId id="281"/>
            <p14:sldId id="292"/>
            <p14:sldId id="293"/>
            <p14:sldId id="298"/>
          </p14:sldIdLst>
        </p14:section>
      </p14:sectionLst>
    </p:ext>
    <p:ext uri="{EFAFB233-063F-42B5-8137-9DF3F51BA10A}">
      <p15:sldGuideLst xmlns:p15="http://schemas.microsoft.com/office/powerpoint/2012/main">
        <p15:guide id="1" orient="horz" pos="223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3" autoAdjust="0"/>
    <p:restoredTop sz="85370" autoAdjust="0"/>
  </p:normalViewPr>
  <p:slideViewPr>
    <p:cSldViewPr snapToGrid="0" showGuides="1">
      <p:cViewPr varScale="1">
        <p:scale>
          <a:sx n="134" d="100"/>
          <a:sy n="134" d="100"/>
        </p:scale>
        <p:origin x="2876" y="96"/>
      </p:cViewPr>
      <p:guideLst>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false\false-sharing-papers\pldi2016-remix-submission\graphs\tabledata2.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false\false-sharing-papers\pldi2016-remix-slides\Graph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3"/>
          <c:order val="0"/>
          <c:tx>
            <c:strRef>
              <c:f>Disruptor!$H$1</c:f>
              <c:strCache>
                <c:ptCount val="1"/>
                <c:pt idx="0">
                  <c:v>REMIX</c:v>
                </c:pt>
              </c:strCache>
            </c:strRef>
          </c:tx>
          <c:spPr>
            <a:solidFill>
              <a:schemeClr val="accent1">
                <a:lumMod val="75000"/>
              </a:schemeClr>
            </a:solidFill>
            <a:ln>
              <a:noFill/>
            </a:ln>
            <a:effectLst/>
          </c:spPr>
          <c:invertIfNegative val="0"/>
          <c:errBars>
            <c:errBarType val="both"/>
            <c:errValType val="cust"/>
            <c:noEndCap val="0"/>
            <c:pl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plus>
            <c:minus>
              <c:numRef>
                <c:f>Disruptor!$I$2:$I$15</c:f>
                <c:numCache>
                  <c:formatCode>General</c:formatCode>
                  <c:ptCount val="14"/>
                  <c:pt idx="0">
                    <c:v>0.44950174452784603</c:v>
                  </c:pt>
                  <c:pt idx="1">
                    <c:v>0.22215902626030301</c:v>
                  </c:pt>
                  <c:pt idx="2">
                    <c:v>0.35886031645336602</c:v>
                  </c:pt>
                  <c:pt idx="3">
                    <c:v>0.18522607891507401</c:v>
                  </c:pt>
                  <c:pt idx="4">
                    <c:v>0.48573060013589803</c:v>
                  </c:pt>
                  <c:pt idx="5">
                    <c:v>0.29260712187098797</c:v>
                  </c:pt>
                  <c:pt idx="6">
                    <c:v>0.194088735728076</c:v>
                  </c:pt>
                  <c:pt idx="7">
                    <c:v>0.23636575776722199</c:v>
                  </c:pt>
                  <c:pt idx="8">
                    <c:v>0.151642766047109</c:v>
                  </c:pt>
                  <c:pt idx="9">
                    <c:v>0.20870306792878701</c:v>
                  </c:pt>
                  <c:pt idx="10">
                    <c:v>0.10853747524716</c:v>
                  </c:pt>
                  <c:pt idx="11">
                    <c:v>0.10501188520973299</c:v>
                  </c:pt>
                  <c:pt idx="12">
                    <c:v>4.8122202843606299E-2</c:v>
                  </c:pt>
                  <c:pt idx="13">
                    <c:v>5.7185463002961401E-2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Disruptor!$H$2:$H$15</c:f>
              <c:numCache>
                <c:formatCode>General</c:formatCode>
                <c:ptCount val="14"/>
                <c:pt idx="0">
                  <c:v>2.0531023091840499</c:v>
                </c:pt>
                <c:pt idx="1">
                  <c:v>1.7514046838208299</c:v>
                </c:pt>
                <c:pt idx="2">
                  <c:v>1.0547337519619999</c:v>
                </c:pt>
                <c:pt idx="3">
                  <c:v>1.3011803038210601</c:v>
                </c:pt>
                <c:pt idx="4">
                  <c:v>2.1260605922049201</c:v>
                </c:pt>
                <c:pt idx="5">
                  <c:v>0.785343502331179</c:v>
                </c:pt>
                <c:pt idx="6">
                  <c:v>0.97530144134152097</c:v>
                </c:pt>
                <c:pt idx="7">
                  <c:v>1.7905464462849601</c:v>
                </c:pt>
                <c:pt idx="8">
                  <c:v>1.8307337036704201</c:v>
                </c:pt>
                <c:pt idx="9">
                  <c:v>1.03596193491171</c:v>
                </c:pt>
                <c:pt idx="10">
                  <c:v>1.1269878589687701</c:v>
                </c:pt>
                <c:pt idx="11">
                  <c:v>1.15012270723859</c:v>
                </c:pt>
                <c:pt idx="12">
                  <c:v>1.08455942939865</c:v>
                </c:pt>
                <c:pt idx="13">
                  <c:v>1.4535958283088</c:v>
                </c:pt>
              </c:numCache>
            </c:numRef>
          </c:val>
          <c:extLst>
            <c:ext xmlns:c16="http://schemas.microsoft.com/office/drawing/2014/chart" uri="{C3380CC4-5D6E-409C-BE32-E72D297353CC}">
              <c16:uniqueId val="{00000001-583F-4A27-B6AD-CA1153C12889}"/>
            </c:ext>
          </c:extLst>
        </c:ser>
        <c:ser>
          <c:idx val="2"/>
          <c:order val="1"/>
          <c:tx>
            <c:strRef>
              <c:f>Disruptor!$F$1</c:f>
              <c:strCache>
                <c:ptCount val="1"/>
                <c:pt idx="0">
                  <c:v>Manual Pad</c:v>
                </c:pt>
              </c:strCache>
            </c:strRef>
          </c:tx>
          <c:spPr>
            <a:solidFill>
              <a:srgbClr val="C00000"/>
            </a:solidFill>
            <a:ln>
              <a:noFill/>
            </a:ln>
            <a:effectLst/>
          </c:spPr>
          <c:invertIfNegative val="0"/>
          <c:errBars>
            <c:errBarType val="both"/>
            <c:errValType val="cust"/>
            <c:noEndCap val="0"/>
            <c:plus>
              <c:numRef>
                <c:f>Disruptor!$G$2:$G$15</c:f>
                <c:numCache>
                  <c:formatCode>General</c:formatCode>
                  <c:ptCount val="14"/>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plus>
            <c:minus>
              <c:numRef>
                <c:f>Disruptor!$G$2:$G$16</c:f>
                <c:numCache>
                  <c:formatCode>General</c:formatCode>
                  <c:ptCount val="15"/>
                  <c:pt idx="0">
                    <c:v>0.34948151564192398</c:v>
                  </c:pt>
                  <c:pt idx="1">
                    <c:v>0.17531775980389999</c:v>
                  </c:pt>
                  <c:pt idx="2">
                    <c:v>0.31382346764865099</c:v>
                  </c:pt>
                  <c:pt idx="3">
                    <c:v>5.6206974674504202E-2</c:v>
                  </c:pt>
                  <c:pt idx="4">
                    <c:v>0.21722935773694901</c:v>
                  </c:pt>
                  <c:pt idx="5">
                    <c:v>0.35130543551673199</c:v>
                  </c:pt>
                  <c:pt idx="6">
                    <c:v>0.36870212508660999</c:v>
                  </c:pt>
                  <c:pt idx="7">
                    <c:v>1.9830830729722498E-2</c:v>
                  </c:pt>
                  <c:pt idx="8">
                    <c:v>0.27468091801250599</c:v>
                  </c:pt>
                  <c:pt idx="9">
                    <c:v>0.14648049095975499</c:v>
                  </c:pt>
                  <c:pt idx="10">
                    <c:v>6.3759866175695998E-2</c:v>
                  </c:pt>
                  <c:pt idx="11">
                    <c:v>1.44716218218331E-2</c:v>
                  </c:pt>
                  <c:pt idx="12">
                    <c:v>0.115775530447207</c:v>
                  </c:pt>
                  <c:pt idx="13">
                    <c:v>1.1945273931520299E-2</c:v>
                  </c:pt>
                </c:numCache>
              </c:numRef>
            </c:minus>
            <c:spPr>
              <a:noFill/>
              <a:ln w="19050">
                <a:solidFill>
                  <a:schemeClr val="tx1">
                    <a:lumMod val="50000"/>
                    <a:lumOff val="50000"/>
                  </a:schemeClr>
                </a:solidFill>
                <a:round/>
              </a:ln>
              <a:effectLst/>
            </c:spPr>
          </c:errBars>
          <c:cat>
            <c:strRef>
              <c:f>Disruptor!$A$2:$A$15</c:f>
              <c:strCache>
                <c:ptCount val="14"/>
                <c:pt idx="0">
                  <c:v>1-1-RawBatchThpt</c:v>
                </c:pt>
                <c:pt idx="1">
                  <c:v>1-1-RawThpt</c:v>
                </c:pt>
                <c:pt idx="2">
                  <c:v>1-1-SeqPollerThpt</c:v>
                </c:pt>
                <c:pt idx="3">
                  <c:v>1-1-SeqThpt</c:v>
                </c:pt>
                <c:pt idx="4">
                  <c:v>1-1-TranslatorThpt</c:v>
                </c:pt>
                <c:pt idx="5">
                  <c:v>1-3-DiamondSeqThpt</c:v>
                </c:pt>
                <c:pt idx="6">
                  <c:v>1-3-PipelineSeqThpt</c:v>
                </c:pt>
                <c:pt idx="7">
                  <c:v>1-3-RelWorkerPoolThpt</c:v>
                </c:pt>
                <c:pt idx="8">
                  <c:v>1-3-SeqThpt</c:v>
                </c:pt>
                <c:pt idx="9">
                  <c:v>1-3-WorkerPoolThpt</c:v>
                </c:pt>
                <c:pt idx="10">
                  <c:v>2-2-WorkProcessorThpt</c:v>
                </c:pt>
                <c:pt idx="11">
                  <c:v>3-1-SeqBatchThpt</c:v>
                </c:pt>
                <c:pt idx="12">
                  <c:v>3-1-SeqThpt</c:v>
                </c:pt>
                <c:pt idx="13">
                  <c:v>Reactor-WorkQueue</c:v>
                </c:pt>
              </c:strCache>
            </c:strRef>
          </c:cat>
          <c:val>
            <c:numRef>
              <c:f>Disruptor!$F$2:$F$15</c:f>
              <c:numCache>
                <c:formatCode>General</c:formatCode>
                <c:ptCount val="14"/>
                <c:pt idx="0">
                  <c:v>2.1425225364534701</c:v>
                </c:pt>
                <c:pt idx="1">
                  <c:v>2.0997539334760802</c:v>
                </c:pt>
                <c:pt idx="2">
                  <c:v>0.97051626425320503</c:v>
                </c:pt>
                <c:pt idx="3">
                  <c:v>0.92037643195774399</c:v>
                </c:pt>
                <c:pt idx="4">
                  <c:v>3.6992931598015901</c:v>
                </c:pt>
                <c:pt idx="5">
                  <c:v>0.85825188286149001</c:v>
                </c:pt>
                <c:pt idx="6">
                  <c:v>1.82910532642037</c:v>
                </c:pt>
                <c:pt idx="7">
                  <c:v>1.88927874142708</c:v>
                </c:pt>
                <c:pt idx="8">
                  <c:v>1.94814965820164</c:v>
                </c:pt>
                <c:pt idx="9">
                  <c:v>1.1247934456428199</c:v>
                </c:pt>
                <c:pt idx="10">
                  <c:v>0.87402113625683797</c:v>
                </c:pt>
                <c:pt idx="11">
                  <c:v>1.02230061915488</c:v>
                </c:pt>
                <c:pt idx="12">
                  <c:v>1.28182635695628</c:v>
                </c:pt>
                <c:pt idx="13">
                  <c:v>1.48794662475294</c:v>
                </c:pt>
              </c:numCache>
            </c:numRef>
          </c:val>
          <c:extLst>
            <c:ext xmlns:c16="http://schemas.microsoft.com/office/drawing/2014/chart" uri="{C3380CC4-5D6E-409C-BE32-E72D297353CC}">
              <c16:uniqueId val="{00000000-583F-4A27-B6AD-CA1153C12889}"/>
            </c:ext>
          </c:extLst>
        </c:ser>
        <c:dLbls>
          <c:showLegendKey val="0"/>
          <c:showVal val="0"/>
          <c:showCatName val="0"/>
          <c:showSerName val="0"/>
          <c:showPercent val="0"/>
          <c:showBubbleSize val="0"/>
        </c:dLbls>
        <c:gapWidth val="75"/>
        <c:axId val="597758472"/>
        <c:axId val="597760112"/>
      </c:barChart>
      <c:catAx>
        <c:axId val="597758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tx1">
                    <a:lumMod val="65000"/>
                    <a:lumOff val="35000"/>
                  </a:schemeClr>
                </a:solidFill>
                <a:latin typeface="+mn-lt"/>
                <a:ea typeface="+mn-ea"/>
                <a:cs typeface="+mn-cs"/>
              </a:defRPr>
            </a:pPr>
            <a:endParaRPr lang="en-US"/>
          </a:p>
        </c:txPr>
        <c:crossAx val="597760112"/>
        <c:crosses val="autoZero"/>
        <c:auto val="1"/>
        <c:lblAlgn val="ctr"/>
        <c:lblOffset val="100"/>
        <c:noMultiLvlLbl val="0"/>
      </c:catAx>
      <c:valAx>
        <c:axId val="597760112"/>
        <c:scaling>
          <c:orientation val="minMax"/>
          <c:max val="4"/>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r>
                  <a:rPr lang="en-US"/>
                  <a:t>Speedup</a:t>
                </a:r>
              </a:p>
              <a:p>
                <a:pPr>
                  <a:defRPr/>
                </a:pPr>
                <a:r>
                  <a:rPr lang="en-US"/>
                  <a:t>(higher is better)</a:t>
                </a:r>
              </a:p>
            </c:rich>
          </c:tx>
          <c:overlay val="0"/>
          <c:spPr>
            <a:noFill/>
            <a:ln>
              <a:noFill/>
            </a:ln>
            <a:effectLst/>
          </c:spPr>
          <c:txPr>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97758472"/>
        <c:crosses val="autoZero"/>
        <c:crossBetween val="between"/>
        <c:majorUnit val="1"/>
        <c:min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NAS!$C$1</c:f>
              <c:strCache>
                <c:ptCount val="1"/>
                <c:pt idx="0">
                  <c:v>Speedup</c:v>
                </c:pt>
              </c:strCache>
            </c:strRef>
          </c:tx>
          <c:spPr>
            <a:solidFill>
              <a:schemeClr val="accent1">
                <a:lumMod val="7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52A-44C4-89F2-F22E2FC9B80F}"/>
                </c:ext>
              </c:extLst>
            </c:dLbl>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2A-44C4-89F2-F22E2FC9B80F}"/>
                </c:ext>
              </c:extLst>
            </c:dLbl>
            <c:dLbl>
              <c:idx val="6"/>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52A-44C4-89F2-F22E2FC9B80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NAS!$A$2:$A$8</c:f>
              <c:strCache>
                <c:ptCount val="7"/>
                <c:pt idx="0">
                  <c:v>BT</c:v>
                </c:pt>
                <c:pt idx="1">
                  <c:v>CG</c:v>
                </c:pt>
                <c:pt idx="2">
                  <c:v>FT</c:v>
                </c:pt>
                <c:pt idx="3">
                  <c:v>IS</c:v>
                </c:pt>
                <c:pt idx="4">
                  <c:v>LU</c:v>
                </c:pt>
                <c:pt idx="5">
                  <c:v>MG</c:v>
                </c:pt>
                <c:pt idx="6">
                  <c:v>SP</c:v>
                </c:pt>
              </c:strCache>
            </c:strRef>
          </c:cat>
          <c:val>
            <c:numRef>
              <c:f>NAS!$C$2:$C$8</c:f>
              <c:numCache>
                <c:formatCode>General</c:formatCode>
                <c:ptCount val="7"/>
                <c:pt idx="0">
                  <c:v>7.7118792770661484</c:v>
                </c:pt>
                <c:pt idx="1">
                  <c:v>1.1325842696629211</c:v>
                </c:pt>
                <c:pt idx="2">
                  <c:v>1.0463743676222603</c:v>
                </c:pt>
                <c:pt idx="3">
                  <c:v>1.0568181818181817</c:v>
                </c:pt>
                <c:pt idx="4">
                  <c:v>9.0348281406161988</c:v>
                </c:pt>
                <c:pt idx="5">
                  <c:v>1.098468271334792</c:v>
                </c:pt>
                <c:pt idx="6">
                  <c:v>25.265748250194449</c:v>
                </c:pt>
              </c:numCache>
            </c:numRef>
          </c:val>
          <c:extLst>
            <c:ext xmlns:c16="http://schemas.microsoft.com/office/drawing/2014/chart" uri="{C3380CC4-5D6E-409C-BE32-E72D297353CC}">
              <c16:uniqueId val="{00000000-8558-4412-87A3-5C337C41542A}"/>
            </c:ext>
          </c:extLst>
        </c:ser>
        <c:dLbls>
          <c:showLegendKey val="0"/>
          <c:showVal val="0"/>
          <c:showCatName val="0"/>
          <c:showSerName val="0"/>
          <c:showPercent val="0"/>
          <c:showBubbleSize val="0"/>
        </c:dLbls>
        <c:gapWidth val="219"/>
        <c:overlap val="-27"/>
        <c:axId val="434680360"/>
        <c:axId val="434677080"/>
      </c:barChart>
      <c:catAx>
        <c:axId val="434680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434677080"/>
        <c:crosses val="autoZero"/>
        <c:auto val="1"/>
        <c:lblAlgn val="ctr"/>
        <c:lblOffset val="100"/>
        <c:noMultiLvlLbl val="0"/>
      </c:catAx>
      <c:valAx>
        <c:axId val="434677080"/>
        <c:scaling>
          <c:orientation val="minMax"/>
          <c:max val="30"/>
          <c:min val="0"/>
        </c:scaling>
        <c:delete val="0"/>
        <c:axPos val="l"/>
        <c:majorGridlines>
          <c:spPr>
            <a:ln w="9525" cap="flat" cmpd="sng" algn="ctr">
              <a:solidFill>
                <a:schemeClr val="bg1">
                  <a:lumMod val="75000"/>
                </a:schemeClr>
              </a:solidFill>
              <a:round/>
            </a:ln>
            <a:effectLst/>
          </c:spPr>
        </c:majorGridlines>
        <c:minorGridlines>
          <c:spPr>
            <a:ln w="9525" cap="flat" cmpd="sng" algn="ctr">
              <a:solidFill>
                <a:schemeClr val="bg1">
                  <a:lumMod val="6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speedup</a:t>
                </a:r>
              </a:p>
              <a:p>
                <a:pPr>
                  <a:defRPr sz="1600"/>
                </a:pPr>
                <a:r>
                  <a:rPr lang="en-US" sz="1600"/>
                  <a:t>(higher is better)</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34680360"/>
        <c:crosses val="autoZero"/>
        <c:crossBetween val="between"/>
        <c:majorUnit val="10"/>
        <c:minorUnit val="5"/>
      </c:valAx>
      <c:spPr>
        <a:noFill/>
        <a:ln>
          <a:noFill/>
        </a:ln>
        <a:effectLst/>
      </c:spPr>
    </c:plotArea>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plus>
            <c:minus>
              <c:numRef>
                <c:f>DaCapo!$E$2:$E$26</c:f>
                <c:numCache>
                  <c:formatCode>General</c:formatCode>
                  <c:ptCount val="25"/>
                  <c:pt idx="0">
                    <c:v>1.9756613851684257E-2</c:v>
                  </c:pt>
                  <c:pt idx="1">
                    <c:v>0.10224876187218923</c:v>
                  </c:pt>
                  <c:pt idx="2">
                    <c:v>3.6338800540197225E-2</c:v>
                  </c:pt>
                  <c:pt idx="3">
                    <c:v>4.5912515298139001E-2</c:v>
                  </c:pt>
                  <c:pt idx="4">
                    <c:v>2.5540475439474464E-2</c:v>
                  </c:pt>
                  <c:pt idx="5">
                    <c:v>1.7869663796521329E-2</c:v>
                  </c:pt>
                  <c:pt idx="6">
                    <c:v>1.407171153448139E-2</c:v>
                  </c:pt>
                  <c:pt idx="7">
                    <c:v>2.4648886211421139E-2</c:v>
                  </c:pt>
                  <c:pt idx="8">
                    <c:v>4.9683028605404633E-2</c:v>
                  </c:pt>
                  <c:pt idx="9">
                    <c:v>3.6747855305185873E-2</c:v>
                  </c:pt>
                  <c:pt idx="10">
                    <c:v>4.1497609840888794E-2</c:v>
                  </c:pt>
                  <c:pt idx="11">
                    <c:v>5.6782071560684377E-2</c:v>
                  </c:pt>
                  <c:pt idx="12">
                    <c:v>2.2226000510134125E-2</c:v>
                  </c:pt>
                  <c:pt idx="13">
                    <c:v>4.0613912376236239E-2</c:v>
                  </c:pt>
                  <c:pt idx="14">
                    <c:v>4.592548755017678E-2</c:v>
                  </c:pt>
                  <c:pt idx="15">
                    <c:v>5.2722369352834253E-2</c:v>
                  </c:pt>
                  <c:pt idx="16">
                    <c:v>4.582695556949723E-2</c:v>
                  </c:pt>
                  <c:pt idx="17">
                    <c:v>2.8731841118923684E-2</c:v>
                  </c:pt>
                  <c:pt idx="18">
                    <c:v>4.0320000436247949E-2</c:v>
                  </c:pt>
                  <c:pt idx="19">
                    <c:v>3.948536374589251E-3</c:v>
                  </c:pt>
                  <c:pt idx="20">
                    <c:v>2.5523725485260718E-2</c:v>
                  </c:pt>
                  <c:pt idx="21">
                    <c:v>2.8094515010643306E-2</c:v>
                  </c:pt>
                  <c:pt idx="22">
                    <c:v>1.9086130496152931E-2</c:v>
                  </c:pt>
                  <c:pt idx="23">
                    <c:v>3.5272871466065503E-2</c:v>
                  </c:pt>
                  <c:pt idx="24">
                    <c:v>1.8884758474792873E-2</c:v>
                  </c:pt>
                </c:numCache>
              </c:numRef>
            </c:minus>
            <c:spPr>
              <a:noFill/>
              <a:ln w="15875" cap="flat" cmpd="sng" algn="ctr">
                <a:solidFill>
                  <a:schemeClr val="tx1">
                    <a:lumMod val="65000"/>
                    <a:lumOff val="35000"/>
                  </a:schemeClr>
                </a:solidFill>
                <a:round/>
              </a:ln>
              <a:effectLst/>
            </c:spPr>
          </c:errBars>
          <c:cat>
            <c:strRef>
              <c:f>DaCapo!$A$2:$A$26</c:f>
              <c:strCache>
                <c:ptCount val="25"/>
                <c:pt idx="0">
                  <c:v>apparat</c:v>
                </c:pt>
                <c:pt idx="1">
                  <c:v>bloat</c:v>
                </c:pt>
                <c:pt idx="2">
                  <c:v>chart</c:v>
                </c:pt>
                <c:pt idx="3">
                  <c:v>antlr</c:v>
                </c:pt>
                <c:pt idx="4">
                  <c:v>avrora</c:v>
                </c:pt>
                <c:pt idx="5">
                  <c:v>factorie</c:v>
                </c:pt>
                <c:pt idx="6">
                  <c:v>h2</c:v>
                </c:pt>
                <c:pt idx="7">
                  <c:v>hsqldb</c:v>
                </c:pt>
                <c:pt idx="8">
                  <c:v>jython</c:v>
                </c:pt>
                <c:pt idx="9">
                  <c:v>lusearch</c:v>
                </c:pt>
                <c:pt idx="10">
                  <c:v>pmd</c:v>
                </c:pt>
                <c:pt idx="11">
                  <c:v>scalaaxb</c:v>
                </c:pt>
                <c:pt idx="12">
                  <c:v>actors</c:v>
                </c:pt>
                <c:pt idx="13">
                  <c:v>scalac</c:v>
                </c:pt>
                <c:pt idx="14">
                  <c:v>scaladoc</c:v>
                </c:pt>
                <c:pt idx="15">
                  <c:v>scalap</c:v>
                </c:pt>
                <c:pt idx="16">
                  <c:v>scalariform</c:v>
                </c:pt>
                <c:pt idx="17">
                  <c:v>scalatest</c:v>
                </c:pt>
                <c:pt idx="18">
                  <c:v>specs</c:v>
                </c:pt>
                <c:pt idx="19">
                  <c:v>sunflow</c:v>
                </c:pt>
                <c:pt idx="20">
                  <c:v>tmt</c:v>
                </c:pt>
                <c:pt idx="21">
                  <c:v>tomcat</c:v>
                </c:pt>
                <c:pt idx="22">
                  <c:v>tradebeans</c:v>
                </c:pt>
                <c:pt idx="23">
                  <c:v>tradesoap</c:v>
                </c:pt>
                <c:pt idx="24">
                  <c:v>xalan</c:v>
                </c:pt>
              </c:strCache>
            </c:strRef>
          </c:cat>
          <c:val>
            <c:numRef>
              <c:f>DaCapo!$D$2:$D$26</c:f>
              <c:numCache>
                <c:formatCode>General</c:formatCode>
                <c:ptCount val="25"/>
                <c:pt idx="0">
                  <c:v>1.0154128870111971</c:v>
                </c:pt>
                <c:pt idx="1">
                  <c:v>0.99146984862679555</c:v>
                </c:pt>
                <c:pt idx="2">
                  <c:v>1.0087954486005755</c:v>
                </c:pt>
                <c:pt idx="3">
                  <c:v>0.99257641921397299</c:v>
                </c:pt>
                <c:pt idx="4">
                  <c:v>0.96944976313116626</c:v>
                </c:pt>
                <c:pt idx="5">
                  <c:v>0.98439446797906593</c:v>
                </c:pt>
                <c:pt idx="6">
                  <c:v>0.99752051339262748</c:v>
                </c:pt>
                <c:pt idx="7">
                  <c:v>1.0030852294639419</c:v>
                </c:pt>
                <c:pt idx="8">
                  <c:v>0.98423374185002543</c:v>
                </c:pt>
                <c:pt idx="9">
                  <c:v>0.97975322107846929</c:v>
                </c:pt>
                <c:pt idx="10">
                  <c:v>1.0115104233277916</c:v>
                </c:pt>
                <c:pt idx="11">
                  <c:v>0.9981527093596041</c:v>
                </c:pt>
                <c:pt idx="12">
                  <c:v>1.0052131402861095</c:v>
                </c:pt>
                <c:pt idx="13">
                  <c:v>1.0141839578816976</c:v>
                </c:pt>
                <c:pt idx="14">
                  <c:v>1.0091978750493922</c:v>
                </c:pt>
                <c:pt idx="15">
                  <c:v>1.0109890109890107</c:v>
                </c:pt>
                <c:pt idx="16">
                  <c:v>0.97943716220413701</c:v>
                </c:pt>
                <c:pt idx="17">
                  <c:v>0.97278170930865215</c:v>
                </c:pt>
                <c:pt idx="18">
                  <c:v>1.0014927929912141</c:v>
                </c:pt>
                <c:pt idx="19">
                  <c:v>0.95434419917864788</c:v>
                </c:pt>
                <c:pt idx="20">
                  <c:v>0.97900460170218506</c:v>
                </c:pt>
                <c:pt idx="21">
                  <c:v>0.96452305255546189</c:v>
                </c:pt>
                <c:pt idx="22">
                  <c:v>1.0044218276887782</c:v>
                </c:pt>
                <c:pt idx="23">
                  <c:v>0.97736562947059491</c:v>
                </c:pt>
                <c:pt idx="24">
                  <c:v>0.98988235294117199</c:v>
                </c:pt>
              </c:numCache>
            </c:numRef>
          </c:val>
          <c:extLst>
            <c:ext xmlns:c16="http://schemas.microsoft.com/office/drawing/2014/chart" uri="{C3380CC4-5D6E-409C-BE32-E72D297353CC}">
              <c16:uniqueId val="{00000000-94A8-4618-BAC5-0BAFB312E05F}"/>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DaCapo!$D$1</c:f>
              <c:strCache>
                <c:ptCount val="1"/>
                <c:pt idx="0">
                  <c:v>Speedup</c:v>
                </c:pt>
              </c:strCache>
            </c:strRef>
          </c:tx>
          <c:spPr>
            <a:solidFill>
              <a:schemeClr val="accent1">
                <a:lumMod val="75000"/>
              </a:schemeClr>
            </a:solidFill>
            <a:ln>
              <a:noFill/>
            </a:ln>
            <a:effectLst/>
          </c:spPr>
          <c:invertIfNegative val="0"/>
          <c:errBars>
            <c:errBarType val="both"/>
            <c:errValType val="cust"/>
            <c:noEndCap val="0"/>
            <c:pl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plus>
            <c:minus>
              <c:numRef>
                <c:f>DaCapo!$E$27:$E$45</c:f>
                <c:numCache>
                  <c:formatCode>General</c:formatCode>
                  <c:ptCount val="19"/>
                  <c:pt idx="0">
                    <c:v>1.9018097626086802E-2</c:v>
                  </c:pt>
                  <c:pt idx="1">
                    <c:v>2.7546138117952802E-2</c:v>
                  </c:pt>
                  <c:pt idx="2">
                    <c:v>1.47672943537536E-2</c:v>
                  </c:pt>
                  <c:pt idx="3">
                    <c:v>9.6674453924017606E-3</c:v>
                  </c:pt>
                  <c:pt idx="4">
                    <c:v>1.8606337045664299E-2</c:v>
                  </c:pt>
                  <c:pt idx="5">
                    <c:v>2.81046342747658E-2</c:v>
                  </c:pt>
                  <c:pt idx="6">
                    <c:v>3.1585157121601502E-2</c:v>
                  </c:pt>
                  <c:pt idx="7">
                    <c:v>1.01545917111242E-2</c:v>
                  </c:pt>
                  <c:pt idx="8">
                    <c:v>2.2940542842936999E-3</c:v>
                  </c:pt>
                  <c:pt idx="9">
                    <c:v>2.4398377743515502E-3</c:v>
                  </c:pt>
                  <c:pt idx="10">
                    <c:v>9.1136576247274597E-3</c:v>
                  </c:pt>
                  <c:pt idx="11">
                    <c:v>1.29355240744147E-2</c:v>
                  </c:pt>
                  <c:pt idx="12">
                    <c:v>7.5399011581435103E-3</c:v>
                  </c:pt>
                  <c:pt idx="13">
                    <c:v>1.8947439801758801E-3</c:v>
                  </c:pt>
                  <c:pt idx="14">
                    <c:v>7.73470673830782E-2</c:v>
                  </c:pt>
                  <c:pt idx="15">
                    <c:v>4.58741349298546E-2</c:v>
                  </c:pt>
                  <c:pt idx="16">
                    <c:v>1.9471399410561301E-2</c:v>
                  </c:pt>
                  <c:pt idx="17">
                    <c:v>2.0912589924498199E-2</c:v>
                  </c:pt>
                  <c:pt idx="18">
                    <c:v>1.5107592681511999E-2</c:v>
                  </c:pt>
                </c:numCache>
              </c:numRef>
            </c:minus>
            <c:spPr>
              <a:noFill/>
              <a:ln w="15875" cap="flat" cmpd="sng" algn="ctr">
                <a:solidFill>
                  <a:schemeClr val="tx1">
                    <a:lumMod val="65000"/>
                    <a:lumOff val="35000"/>
                  </a:schemeClr>
                </a:solidFill>
                <a:round/>
              </a:ln>
              <a:effectLst/>
            </c:spPr>
          </c:errBars>
          <c:cat>
            <c:strRef>
              <c:f>DaCapo!$A$27:$A$45</c:f>
              <c:strCache>
                <c:ptCount val="19"/>
                <c:pt idx="0">
                  <c:v>compress</c:v>
                </c:pt>
                <c:pt idx="1">
                  <c:v>crypto.aes</c:v>
                </c:pt>
                <c:pt idx="2">
                  <c:v>crypto.rsa</c:v>
                </c:pt>
                <c:pt idx="3">
                  <c:v>crypto.signverify</c:v>
                </c:pt>
                <c:pt idx="4">
                  <c:v>derby</c:v>
                </c:pt>
                <c:pt idx="5">
                  <c:v>fft.large</c:v>
                </c:pt>
                <c:pt idx="6">
                  <c:v>fft.small</c:v>
                </c:pt>
                <c:pt idx="7">
                  <c:v>lu.large</c:v>
                </c:pt>
                <c:pt idx="8">
                  <c:v>lu.small</c:v>
                </c:pt>
                <c:pt idx="9">
                  <c:v>monte-carlo</c:v>
                </c:pt>
                <c:pt idx="10">
                  <c:v>mpegaudio</c:v>
                </c:pt>
                <c:pt idx="11">
                  <c:v>serial</c:v>
                </c:pt>
                <c:pt idx="12">
                  <c:v>sor.large</c:v>
                </c:pt>
                <c:pt idx="13">
                  <c:v>sor.small</c:v>
                </c:pt>
                <c:pt idx="14">
                  <c:v>sparse.large</c:v>
                </c:pt>
                <c:pt idx="15">
                  <c:v>sparse.small</c:v>
                </c:pt>
                <c:pt idx="16">
                  <c:v>sunflow</c:v>
                </c:pt>
                <c:pt idx="17">
                  <c:v>xml.transform</c:v>
                </c:pt>
                <c:pt idx="18">
                  <c:v>xml.validation</c:v>
                </c:pt>
              </c:strCache>
            </c:strRef>
          </c:cat>
          <c:val>
            <c:numRef>
              <c:f>DaCapo!$D$27:$D$45</c:f>
              <c:numCache>
                <c:formatCode>General</c:formatCode>
                <c:ptCount val="19"/>
                <c:pt idx="0">
                  <c:v>1.00229486863855</c:v>
                </c:pt>
                <c:pt idx="1">
                  <c:v>1.0117420552588301</c:v>
                </c:pt>
                <c:pt idx="2">
                  <c:v>1.00507061685673</c:v>
                </c:pt>
                <c:pt idx="3">
                  <c:v>1.00152265941248</c:v>
                </c:pt>
                <c:pt idx="4">
                  <c:v>0.99344709812003795</c:v>
                </c:pt>
                <c:pt idx="5">
                  <c:v>1.01492798951904</c:v>
                </c:pt>
                <c:pt idx="6">
                  <c:v>0.97916083610719096</c:v>
                </c:pt>
                <c:pt idx="7">
                  <c:v>0.99520134362378498</c:v>
                </c:pt>
                <c:pt idx="8">
                  <c:v>0.99896328146217195</c:v>
                </c:pt>
                <c:pt idx="9">
                  <c:v>1.00298492637016</c:v>
                </c:pt>
                <c:pt idx="10">
                  <c:v>0.991711488632952</c:v>
                </c:pt>
                <c:pt idx="11">
                  <c:v>1.03443540672047</c:v>
                </c:pt>
                <c:pt idx="12">
                  <c:v>0.99261631403040196</c:v>
                </c:pt>
                <c:pt idx="13">
                  <c:v>1.00052355289978</c:v>
                </c:pt>
                <c:pt idx="14">
                  <c:v>0.97438390798210806</c:v>
                </c:pt>
                <c:pt idx="15">
                  <c:v>1.0138007689590101</c:v>
                </c:pt>
                <c:pt idx="16">
                  <c:v>0.99246998706646905</c:v>
                </c:pt>
                <c:pt idx="17">
                  <c:v>0.98652121484846</c:v>
                </c:pt>
                <c:pt idx="18">
                  <c:v>1.0079711559539399</c:v>
                </c:pt>
              </c:numCache>
            </c:numRef>
          </c:val>
          <c:extLst>
            <c:ext xmlns:c16="http://schemas.microsoft.com/office/drawing/2014/chart" uri="{C3380CC4-5D6E-409C-BE32-E72D297353CC}">
              <c16:uniqueId val="{00000000-BEED-4985-8D2D-45D8389A5082}"/>
            </c:ext>
          </c:extLst>
        </c:ser>
        <c:dLbls>
          <c:showLegendKey val="0"/>
          <c:showVal val="0"/>
          <c:showCatName val="0"/>
          <c:showSerName val="0"/>
          <c:showPercent val="0"/>
          <c:showBubbleSize val="0"/>
        </c:dLbls>
        <c:gapWidth val="75"/>
        <c:overlap val="-27"/>
        <c:axId val="427475336"/>
        <c:axId val="427475008"/>
      </c:barChart>
      <c:catAx>
        <c:axId val="427475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427475008"/>
        <c:crosses val="autoZero"/>
        <c:auto val="1"/>
        <c:lblAlgn val="ctr"/>
        <c:lblOffset val="100"/>
        <c:noMultiLvlLbl val="0"/>
      </c:catAx>
      <c:valAx>
        <c:axId val="427475008"/>
        <c:scaling>
          <c:orientation val="minMax"/>
          <c:max val="1.1000000000000001"/>
          <c:min val="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427475336"/>
        <c:crosses val="autoZero"/>
        <c:crossBetween val="between"/>
        <c:min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Profiling!$B$1</c:f>
              <c:strCache>
                <c:ptCount val="1"/>
                <c:pt idx="0">
                  <c:v>Original Size</c:v>
                </c:pt>
              </c:strCache>
            </c:strRef>
          </c:tx>
          <c:spPr>
            <a:solidFill>
              <a:srgbClr val="8E0000"/>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Profiling!$B$2:$B$17</c:f>
              <c:numCache>
                <c:formatCode>General</c:formatCode>
                <c:ptCount val="16"/>
                <c:pt idx="0">
                  <c:v>1.464</c:v>
                </c:pt>
                <c:pt idx="1">
                  <c:v>2.4E-2</c:v>
                </c:pt>
                <c:pt idx="2">
                  <c:v>4.8000000000000001E-2</c:v>
                </c:pt>
                <c:pt idx="3">
                  <c:v>4.8000000000000001E-2</c:v>
                </c:pt>
                <c:pt idx="4">
                  <c:v>9.6000000000000002E-2</c:v>
                </c:pt>
                <c:pt idx="5">
                  <c:v>4.8000000000000001E-2</c:v>
                </c:pt>
                <c:pt idx="6">
                  <c:v>0.192</c:v>
                </c:pt>
                <c:pt idx="7">
                  <c:v>0.25600000000000001</c:v>
                </c:pt>
                <c:pt idx="8">
                  <c:v>0.16800000000000001</c:v>
                </c:pt>
                <c:pt idx="9">
                  <c:v>7.1999999999999995E-2</c:v>
                </c:pt>
                <c:pt idx="10">
                  <c:v>7.1999999999999995E-2</c:v>
                </c:pt>
                <c:pt idx="11">
                  <c:v>4.8000000000000001E-2</c:v>
                </c:pt>
                <c:pt idx="12">
                  <c:v>0.192</c:v>
                </c:pt>
                <c:pt idx="13">
                  <c:v>0.192</c:v>
                </c:pt>
                <c:pt idx="14">
                  <c:v>0.2</c:v>
                </c:pt>
                <c:pt idx="15">
                  <c:v>2.496</c:v>
                </c:pt>
              </c:numCache>
            </c:numRef>
          </c:val>
          <c:extLst>
            <c:ext xmlns:c16="http://schemas.microsoft.com/office/drawing/2014/chart" uri="{C3380CC4-5D6E-409C-BE32-E72D297353CC}">
              <c16:uniqueId val="{00000000-19CF-42DB-BD21-22CBDAD8AF59}"/>
            </c:ext>
          </c:extLst>
        </c:ser>
        <c:ser>
          <c:idx val="1"/>
          <c:order val="1"/>
          <c:tx>
            <c:strRef>
              <c:f>Profiling!$C$1</c:f>
              <c:strCache>
                <c:ptCount val="1"/>
                <c:pt idx="0">
                  <c:v>Padding</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Profiling!$C$2:$C$17</c:f>
              <c:numCache>
                <c:formatCode>General</c:formatCode>
                <c:ptCount val="16"/>
                <c:pt idx="0">
                  <c:v>3.976</c:v>
                </c:pt>
                <c:pt idx="1">
                  <c:v>0.04</c:v>
                </c:pt>
                <c:pt idx="2">
                  <c:v>0.33600000000000002</c:v>
                </c:pt>
                <c:pt idx="3">
                  <c:v>0.33600000000000002</c:v>
                </c:pt>
                <c:pt idx="4">
                  <c:v>0.67200000000000004</c:v>
                </c:pt>
                <c:pt idx="5">
                  <c:v>0.33600000000000002</c:v>
                </c:pt>
                <c:pt idx="6">
                  <c:v>0.96</c:v>
                </c:pt>
                <c:pt idx="7">
                  <c:v>1.1519999999999999</c:v>
                </c:pt>
                <c:pt idx="8">
                  <c:v>0.96</c:v>
                </c:pt>
                <c:pt idx="9">
                  <c:v>0.504</c:v>
                </c:pt>
                <c:pt idx="10">
                  <c:v>0.504</c:v>
                </c:pt>
                <c:pt idx="11">
                  <c:v>0.33600000000000002</c:v>
                </c:pt>
                <c:pt idx="12">
                  <c:v>1.1279999999999999</c:v>
                </c:pt>
                <c:pt idx="13">
                  <c:v>1.1279999999999999</c:v>
                </c:pt>
                <c:pt idx="14">
                  <c:v>1.1439999999999999</c:v>
                </c:pt>
                <c:pt idx="15">
                  <c:v>15.04</c:v>
                </c:pt>
              </c:numCache>
            </c:numRef>
          </c:val>
          <c:extLst>
            <c:ext xmlns:c16="http://schemas.microsoft.com/office/drawing/2014/chart" uri="{C3380CC4-5D6E-409C-BE32-E72D297353CC}">
              <c16:uniqueId val="{00000001-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18"/>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KB</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ajorUnit val="5"/>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Profiling!$D$1</c:f>
              <c:strCache>
                <c:ptCount val="1"/>
                <c:pt idx="0">
                  <c:v>Collector</c:v>
                </c:pt>
              </c:strCache>
            </c:strRef>
          </c:tx>
          <c:spPr>
            <a:solidFill>
              <a:schemeClr val="accent2">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Profiling!$D$2:$D$17</c:f>
              <c:numCache>
                <c:formatCode>General</c:formatCode>
                <c:ptCount val="16"/>
                <c:pt idx="0">
                  <c:v>10.247528000000001</c:v>
                </c:pt>
                <c:pt idx="1">
                  <c:v>146.74286799999999</c:v>
                </c:pt>
                <c:pt idx="2">
                  <c:v>4.3782230000000002</c:v>
                </c:pt>
                <c:pt idx="3">
                  <c:v>1.9819310000000001</c:v>
                </c:pt>
                <c:pt idx="4">
                  <c:v>12.060093</c:v>
                </c:pt>
                <c:pt idx="5">
                  <c:v>37.403174999999997</c:v>
                </c:pt>
                <c:pt idx="6">
                  <c:v>119.072231</c:v>
                </c:pt>
                <c:pt idx="7">
                  <c:v>109.164466</c:v>
                </c:pt>
                <c:pt idx="8">
                  <c:v>117.82814500000001</c:v>
                </c:pt>
                <c:pt idx="9">
                  <c:v>14.421927999999999</c:v>
                </c:pt>
                <c:pt idx="10">
                  <c:v>36.496437</c:v>
                </c:pt>
                <c:pt idx="11">
                  <c:v>482.57215600000001</c:v>
                </c:pt>
                <c:pt idx="12">
                  <c:v>119.718389</c:v>
                </c:pt>
                <c:pt idx="13">
                  <c:v>186.30659299999999</c:v>
                </c:pt>
                <c:pt idx="14">
                  <c:v>8.2673059999999996</c:v>
                </c:pt>
                <c:pt idx="15">
                  <c:v>186.12150099999999</c:v>
                </c:pt>
              </c:numCache>
            </c:numRef>
          </c:val>
          <c:extLst>
            <c:ext xmlns:c16="http://schemas.microsoft.com/office/drawing/2014/chart" uri="{C3380CC4-5D6E-409C-BE32-E72D297353CC}">
              <c16:uniqueId val="{00000000-19CF-42DB-BD21-22CBDAD8AF59}"/>
            </c:ext>
          </c:extLst>
        </c:ser>
        <c:ser>
          <c:idx val="1"/>
          <c:order val="1"/>
          <c:tx>
            <c:strRef>
              <c:f>Profiling!$E$1</c:f>
              <c:strCache>
                <c:ptCount val="1"/>
                <c:pt idx="0">
                  <c:v>Detector</c:v>
                </c:pt>
              </c:strCache>
            </c:strRef>
          </c:tx>
          <c:spPr>
            <a:solidFill>
              <a:schemeClr val="accent1">
                <a:lumMod val="60000"/>
                <a:lumOff val="4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Profiling!$E$2:$E$17</c:f>
              <c:numCache>
                <c:formatCode>General</c:formatCode>
                <c:ptCount val="16"/>
                <c:pt idx="0">
                  <c:v>9.0549189999999999</c:v>
                </c:pt>
                <c:pt idx="1">
                  <c:v>4.6175560000000004</c:v>
                </c:pt>
                <c:pt idx="2">
                  <c:v>0.38727</c:v>
                </c:pt>
                <c:pt idx="3">
                  <c:v>0.36673600000000001</c:v>
                </c:pt>
                <c:pt idx="4">
                  <c:v>12.349824</c:v>
                </c:pt>
                <c:pt idx="5">
                  <c:v>30.670867000000001</c:v>
                </c:pt>
                <c:pt idx="6">
                  <c:v>43.603659</c:v>
                </c:pt>
                <c:pt idx="7">
                  <c:v>31.778278</c:v>
                </c:pt>
                <c:pt idx="8">
                  <c:v>5.5562969999999998</c:v>
                </c:pt>
                <c:pt idx="9">
                  <c:v>16.473811000000001</c:v>
                </c:pt>
                <c:pt idx="10">
                  <c:v>41.373905999999998</c:v>
                </c:pt>
                <c:pt idx="11">
                  <c:v>32.388193000000001</c:v>
                </c:pt>
                <c:pt idx="12">
                  <c:v>0.59958500000000003</c:v>
                </c:pt>
                <c:pt idx="13">
                  <c:v>0.688917</c:v>
                </c:pt>
                <c:pt idx="14">
                  <c:v>4.0973810000000004</c:v>
                </c:pt>
                <c:pt idx="15">
                  <c:v>103.434765</c:v>
                </c:pt>
              </c:numCache>
            </c:numRef>
          </c:val>
          <c:extLst>
            <c:ext xmlns:c16="http://schemas.microsoft.com/office/drawing/2014/chart" uri="{C3380CC4-5D6E-409C-BE32-E72D297353CC}">
              <c16:uniqueId val="{00000001-19CF-42DB-BD21-22CBDAD8AF59}"/>
            </c:ext>
          </c:extLst>
        </c:ser>
        <c:ser>
          <c:idx val="2"/>
          <c:order val="2"/>
          <c:tx>
            <c:strRef>
              <c:f>Profiling!$F$1</c:f>
              <c:strCache>
                <c:ptCount val="1"/>
                <c:pt idx="0">
                  <c:v>Repair</c:v>
                </c:pt>
              </c:strCache>
            </c:strRef>
          </c:tx>
          <c:spPr>
            <a:solidFill>
              <a:schemeClr val="accent6">
                <a:lumMod val="40000"/>
                <a:lumOff val="60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Profiling!$F$2:$F$17</c:f>
              <c:numCache>
                <c:formatCode>General</c:formatCode>
                <c:ptCount val="16"/>
                <c:pt idx="0">
                  <c:v>843.37226099999998</c:v>
                </c:pt>
                <c:pt idx="1">
                  <c:v>179.206378</c:v>
                </c:pt>
                <c:pt idx="2">
                  <c:v>2.876833</c:v>
                </c:pt>
                <c:pt idx="3">
                  <c:v>2.436483</c:v>
                </c:pt>
                <c:pt idx="4">
                  <c:v>16.441336</c:v>
                </c:pt>
                <c:pt idx="5">
                  <c:v>8.3021030000000007</c:v>
                </c:pt>
                <c:pt idx="6">
                  <c:v>58.774864999999998</c:v>
                </c:pt>
                <c:pt idx="7">
                  <c:v>179.42393999999999</c:v>
                </c:pt>
                <c:pt idx="8">
                  <c:v>4.0320080000000003</c:v>
                </c:pt>
                <c:pt idx="9">
                  <c:v>7.8588899999999997</c:v>
                </c:pt>
                <c:pt idx="10">
                  <c:v>8.0779130000000006</c:v>
                </c:pt>
                <c:pt idx="11">
                  <c:v>15.566504999999999</c:v>
                </c:pt>
                <c:pt idx="12">
                  <c:v>3.734972</c:v>
                </c:pt>
                <c:pt idx="13">
                  <c:v>3.912369</c:v>
                </c:pt>
                <c:pt idx="14">
                  <c:v>8.4093090000000004</c:v>
                </c:pt>
              </c:numCache>
            </c:numRef>
          </c:val>
          <c:extLst>
            <c:ext xmlns:c16="http://schemas.microsoft.com/office/drawing/2014/chart" uri="{C3380CC4-5D6E-409C-BE32-E72D297353CC}">
              <c16:uniqueId val="{00000000-D916-4FE0-AEF6-0DC5B2E82AD0}"/>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max val="9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Time (</a:t>
                </a:r>
                <a:r>
                  <a:rPr lang="en-US" sz="2000" dirty="0" err="1"/>
                  <a:t>ms</a:t>
                </a:r>
                <a:r>
                  <a:rPr lang="en-US" sz="2000" dirty="0"/>
                  <a:t>)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8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W-W Contention</c:v>
                </c:pt>
                <c:pt idx="1">
                  <c:v>R-W Contention</c:v>
                </c:pt>
              </c:strCache>
            </c:strRef>
          </c:cat>
          <c:val>
            <c:numRef>
              <c:f>Sheet1!$B$2:$B$3</c:f>
              <c:numCache>
                <c:formatCode>0.00%</c:formatCode>
                <c:ptCount val="2"/>
                <c:pt idx="0">
                  <c:v>7.3999999999999996E-2</c:v>
                </c:pt>
                <c:pt idx="1">
                  <c:v>0.98599999999999999</c:v>
                </c:pt>
              </c:numCache>
            </c:numRef>
          </c:val>
          <c:extLst>
            <c:ext xmlns:c16="http://schemas.microsoft.com/office/drawing/2014/chart" uri="{C3380CC4-5D6E-409C-BE32-E72D297353CC}">
              <c16:uniqueId val="{00000000-E8DC-4557-9A34-A3BFD7FA7CFF}"/>
            </c:ext>
          </c:extLst>
        </c:ser>
        <c:dLbls>
          <c:dLblPos val="ctr"/>
          <c:showLegendKey val="0"/>
          <c:showVal val="1"/>
          <c:showCatName val="0"/>
          <c:showSerName val="0"/>
          <c:showPercent val="0"/>
          <c:showBubbleSize val="0"/>
        </c:dLbls>
        <c:gapWidth val="182"/>
        <c:axId val="449946104"/>
        <c:axId val="449947088"/>
      </c:barChart>
      <c:catAx>
        <c:axId val="4499461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crossAx val="449947088"/>
        <c:crosses val="autoZero"/>
        <c:auto val="1"/>
        <c:lblAlgn val="ctr"/>
        <c:lblOffset val="100"/>
        <c:noMultiLvlLbl val="0"/>
      </c:catAx>
      <c:valAx>
        <c:axId val="449947088"/>
        <c:scaling>
          <c:orientation val="minMax"/>
          <c:max val="1"/>
        </c:scaling>
        <c:delete val="1"/>
        <c:axPos val="b"/>
        <c:title>
          <c:tx>
            <c:rich>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r>
                  <a:rPr lang="en-US">
                    <a:latin typeface="Segoe UI Semilight" panose="020B0402040204020203" pitchFamily="34" charset="0"/>
                    <a:cs typeface="Segoe UI Semilight" panose="020B0402040204020203" pitchFamily="34" charset="0"/>
                  </a:rPr>
                  <a:t>data address accuracy</a:t>
                </a:r>
              </a:p>
            </c:rich>
          </c:tx>
          <c:layout>
            <c:manualLayout>
              <c:xMode val="edge"/>
              <c:yMode val="edge"/>
              <c:x val="0.2745343426274614"/>
              <c:y val="0.78890786401773538"/>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Segoe UI Semilight" panose="020B0402040204020203" pitchFamily="34" charset="0"/>
                  <a:ea typeface="+mn-ea"/>
                  <a:cs typeface="Segoe UI Semilight" panose="020B0402040204020203" pitchFamily="34" charset="0"/>
                </a:defRPr>
              </a:pPr>
              <a:endParaRPr lang="en-US"/>
            </a:p>
          </c:txPr>
        </c:title>
        <c:numFmt formatCode="0.00%" sourceLinked="1"/>
        <c:majorTickMark val="out"/>
        <c:minorTickMark val="none"/>
        <c:tickLblPos val="nextTo"/>
        <c:crossAx val="449946104"/>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tabledata2!$B$1</c:f>
              <c:strCache>
                <c:ptCount val="1"/>
                <c:pt idx="0">
                  <c:v>ObjectsMoved</c:v>
                </c:pt>
              </c:strCache>
            </c:strRef>
          </c:tx>
          <c:spPr>
            <a:solidFill>
              <a:schemeClr val="accent1"/>
            </a:solidFill>
            <a:ln>
              <a:noFill/>
            </a:ln>
            <a:effectLst/>
          </c:spPr>
          <c:invertIfNegative val="0"/>
          <c:cat>
            <c:strRef>
              <c:f>tabledata2!$A$2:$A$17</c:f>
              <c:strCache>
                <c:ptCount val="16"/>
                <c:pt idx="0">
                  <c:v>sunflow</c:v>
                </c:pt>
                <c:pt idx="1">
                  <c:v>serial</c:v>
                </c:pt>
                <c:pt idx="2">
                  <c:v>1-1-RawBatchThpt</c:v>
                </c:pt>
                <c:pt idx="3">
                  <c:v>1-1-RawThpt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tabledata2!$B$2:$B$17</c:f>
              <c:numCache>
                <c:formatCode>General</c:formatCode>
                <c:ptCount val="16"/>
                <c:pt idx="0">
                  <c:v>27</c:v>
                </c:pt>
                <c:pt idx="1">
                  <c:v>8</c:v>
                </c:pt>
                <c:pt idx="2">
                  <c:v>2</c:v>
                </c:pt>
                <c:pt idx="3">
                  <c:v>2</c:v>
                </c:pt>
                <c:pt idx="4">
                  <c:v>4</c:v>
                </c:pt>
                <c:pt idx="5">
                  <c:v>2</c:v>
                </c:pt>
                <c:pt idx="6">
                  <c:v>7</c:v>
                </c:pt>
                <c:pt idx="7">
                  <c:v>9</c:v>
                </c:pt>
                <c:pt idx="8">
                  <c:v>7</c:v>
                </c:pt>
                <c:pt idx="9">
                  <c:v>3</c:v>
                </c:pt>
                <c:pt idx="10">
                  <c:v>3</c:v>
                </c:pt>
                <c:pt idx="11">
                  <c:v>2</c:v>
                </c:pt>
                <c:pt idx="12">
                  <c:v>8</c:v>
                </c:pt>
                <c:pt idx="13">
                  <c:v>8</c:v>
                </c:pt>
                <c:pt idx="14">
                  <c:v>7</c:v>
                </c:pt>
                <c:pt idx="15">
                  <c:v>87</c:v>
                </c:pt>
              </c:numCache>
            </c:numRef>
          </c:val>
          <c:extLst>
            <c:ext xmlns:c16="http://schemas.microsoft.com/office/drawing/2014/chart" uri="{C3380CC4-5D6E-409C-BE32-E72D297353CC}">
              <c16:uniqueId val="{00000000-FB60-494C-8B92-AF3133ADA5C2}"/>
            </c:ext>
          </c:extLst>
        </c:ser>
        <c:dLbls>
          <c:showLegendKey val="0"/>
          <c:showVal val="0"/>
          <c:showCatName val="0"/>
          <c:showSerName val="0"/>
          <c:showPercent val="0"/>
          <c:showBubbleSize val="0"/>
        </c:dLbls>
        <c:gapWidth val="66"/>
        <c:overlap val="-27"/>
        <c:axId val="404675208"/>
        <c:axId val="404676192"/>
      </c:barChart>
      <c:catAx>
        <c:axId val="404675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6192"/>
        <c:crosses val="autoZero"/>
        <c:auto val="1"/>
        <c:lblAlgn val="ctr"/>
        <c:lblOffset val="100"/>
        <c:noMultiLvlLbl val="0"/>
      </c:catAx>
      <c:valAx>
        <c:axId val="404676192"/>
        <c:scaling>
          <c:orientation val="minMax"/>
          <c:max val="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404675208"/>
        <c:crosses val="autoZero"/>
        <c:crossBetween val="between"/>
      </c:valAx>
      <c:spPr>
        <a:noFill/>
        <a:ln>
          <a:noFill/>
        </a:ln>
        <a:effectLst/>
      </c:spPr>
    </c:plotArea>
    <c:plotVisOnly val="1"/>
    <c:dispBlanksAs val="gap"/>
    <c:showDLblsOverMax val="0"/>
  </c:chart>
  <c:spPr>
    <a:noFill/>
    <a:ln>
      <a:noFill/>
    </a:ln>
    <a:effectLst/>
  </c:spPr>
  <c:txPr>
    <a:bodyPr/>
    <a:lstStyle/>
    <a:p>
      <a:pPr>
        <a:defRPr sz="1800" b="1"/>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Profiling!$G$1</c:f>
              <c:strCache>
                <c:ptCount val="1"/>
                <c:pt idx="0">
                  <c:v>Latency</c:v>
                </c:pt>
              </c:strCache>
            </c:strRef>
          </c:tx>
          <c:spPr>
            <a:solidFill>
              <a:schemeClr val="accent1">
                <a:lumMod val="75000"/>
              </a:schemeClr>
            </a:solidFill>
            <a:ln>
              <a:noFill/>
            </a:ln>
            <a:effectLst/>
          </c:spPr>
          <c:invertIfNegative val="0"/>
          <c:cat>
            <c:strRef>
              <c:f>Profiling!$A$2:$A$17</c:f>
              <c:strCache>
                <c:ptCount val="16"/>
                <c:pt idx="0">
                  <c:v>DaCapo 9.12 sunflow</c:v>
                </c:pt>
                <c:pt idx="1">
                  <c:v>SPECjvm2008 serial</c:v>
                </c:pt>
                <c:pt idx="2">
                  <c:v>1-1-RawThpt</c:v>
                </c:pt>
                <c:pt idx="3">
                  <c:v>1-1-RawBatchThpt</c:v>
                </c:pt>
                <c:pt idx="4">
                  <c:v>1-1-SeqPollerThpt</c:v>
                </c:pt>
                <c:pt idx="5">
                  <c:v>1-1-SeqThpt</c:v>
                </c:pt>
                <c:pt idx="6">
                  <c:v>1-3-DiamondSeqThpt</c:v>
                </c:pt>
                <c:pt idx="7">
                  <c:v>1-3-PipelineSeqThpt</c:v>
                </c:pt>
                <c:pt idx="8">
                  <c:v>1-3-SeqThpt</c:v>
                </c:pt>
                <c:pt idx="9">
                  <c:v>3-1-SeqBatchThpt</c:v>
                </c:pt>
                <c:pt idx="10">
                  <c:v>3-1-SeqThpt</c:v>
                </c:pt>
                <c:pt idx="11">
                  <c:v>1-1-TranslatorThpt</c:v>
                </c:pt>
                <c:pt idx="12">
                  <c:v>1-3-RelWorkerPoolThpt</c:v>
                </c:pt>
                <c:pt idx="13">
                  <c:v>1-3-WorkerPoolThpt</c:v>
                </c:pt>
                <c:pt idx="14">
                  <c:v>2-2-WorkProcessorThpt</c:v>
                </c:pt>
                <c:pt idx="15">
                  <c:v>Reactor-WorkQueue</c:v>
                </c:pt>
              </c:strCache>
            </c:strRef>
          </c:cat>
          <c:val>
            <c:numRef>
              <c:f>Profiling!$G$2:$G$17</c:f>
              <c:numCache>
                <c:formatCode>0%</c:formatCode>
                <c:ptCount val="16"/>
                <c:pt idx="0">
                  <c:v>8.7884203999999994E-2</c:v>
                </c:pt>
                <c:pt idx="1">
                  <c:v>2.9378749999999999E-3</c:v>
                </c:pt>
                <c:pt idx="2">
                  <c:v>8.1017356999999998E-2</c:v>
                </c:pt>
                <c:pt idx="3">
                  <c:v>0.17531371000000001</c:v>
                </c:pt>
                <c:pt idx="4">
                  <c:v>5.7338154000000002E-2</c:v>
                </c:pt>
                <c:pt idx="5">
                  <c:v>3.7077922999999999E-2</c:v>
                </c:pt>
                <c:pt idx="6">
                  <c:v>9.6065749999999991E-3</c:v>
                </c:pt>
                <c:pt idx="7">
                  <c:v>9.0655709999999997E-3</c:v>
                </c:pt>
                <c:pt idx="8">
                  <c:v>3.6432808999999997E-2</c:v>
                </c:pt>
                <c:pt idx="9">
                  <c:v>4.3773353000000001E-2</c:v>
                </c:pt>
                <c:pt idx="10">
                  <c:v>2.5787909000000001E-2</c:v>
                </c:pt>
                <c:pt idx="11">
                  <c:v>2.0949588000000002E-2</c:v>
                </c:pt>
                <c:pt idx="12">
                  <c:v>6.5259016000000003E-2</c:v>
                </c:pt>
                <c:pt idx="13">
                  <c:v>5.3260720000000003E-3</c:v>
                </c:pt>
                <c:pt idx="14">
                  <c:v>4.6428129999999998E-2</c:v>
                </c:pt>
                <c:pt idx="15">
                  <c:v>8.9598279999999995E-3</c:v>
                </c:pt>
              </c:numCache>
            </c:numRef>
          </c:val>
          <c:extLst>
            <c:ext xmlns:c16="http://schemas.microsoft.com/office/drawing/2014/chart" uri="{C3380CC4-5D6E-409C-BE32-E72D297353CC}">
              <c16:uniqueId val="{00000000-19CF-42DB-BD21-22CBDAD8AF59}"/>
            </c:ext>
          </c:extLst>
        </c:ser>
        <c:dLbls>
          <c:showLegendKey val="0"/>
          <c:showVal val="0"/>
          <c:showCatName val="0"/>
          <c:showSerName val="0"/>
          <c:showPercent val="0"/>
          <c:showBubbleSize val="0"/>
        </c:dLbls>
        <c:gapWidth val="75"/>
        <c:overlap val="100"/>
        <c:axId val="308079496"/>
        <c:axId val="308080152"/>
      </c:barChart>
      <c:catAx>
        <c:axId val="30807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08080152"/>
        <c:crosses val="autoZero"/>
        <c:auto val="1"/>
        <c:lblAlgn val="ctr"/>
        <c:lblOffset val="100"/>
        <c:noMultiLvlLbl val="0"/>
      </c:catAx>
      <c:valAx>
        <c:axId val="308080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dirty="0"/>
                  <a:t>Latency</a:t>
                </a:r>
                <a:r>
                  <a:rPr lang="en-US" sz="2000" baseline="0" dirty="0"/>
                  <a:t> (% runtime)</a:t>
                </a:r>
                <a:endParaRPr lang="en-US" sz="20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308079496"/>
        <c:crosses val="autoZero"/>
        <c:crossBetween val="between"/>
        <c:minorUnit val="5.000000000000001E-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89622E-3750-44FB-9B5D-EB9A6BAD0545}" type="doc">
      <dgm:prSet loTypeId="urn:microsoft.com/office/officeart/2005/8/layout/hChevron3" loCatId="process" qsTypeId="urn:microsoft.com/office/officeart/2005/8/quickstyle/simple1" qsCatId="simple" csTypeId="urn:microsoft.com/office/officeart/2005/8/colors/accent1_2" csCatId="accent1" phldr="1"/>
      <dgm:spPr/>
    </dgm:pt>
    <dgm:pt modelId="{ADFFFFF5-463F-47D5-8AE6-2CFABCB1CCF6}">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a:t>
          </a:r>
        </a:p>
      </dgm:t>
    </dgm:pt>
    <dgm:pt modelId="{79C58197-AA77-499C-AEEA-BB8E4BC1C53F}" type="parTrans" cxnId="{4CE218E1-7F18-41FD-AD33-1601038126AA}">
      <dgm:prSet/>
      <dgm:spPr/>
    </dgm:pt>
    <dgm:pt modelId="{BB4B084A-00D0-40C4-BCAD-A6C65C8BCF73}" type="sibTrans" cxnId="{4CE218E1-7F18-41FD-AD33-1601038126AA}">
      <dgm:prSet/>
      <dgm:spPr/>
    </dgm:pt>
    <dgm:pt modelId="{A49484A9-7863-4F12-911A-C5A1F7060AB5}">
      <dgm:prSet phldrT="[Text]"/>
      <dgm:spPr>
        <a:gradFill flip="none" rotWithShape="0">
          <a:gsLst>
            <a:gs pos="0">
              <a:srgbClr val="5B9BD5"/>
            </a:gs>
            <a:gs pos="16667">
              <a:srgbClr val="5B9BD5"/>
            </a:gs>
            <a:gs pos="60000">
              <a:srgbClr val="A5A5A5"/>
            </a:gs>
            <a:gs pos="100000">
              <a:srgbClr val="A5A5A5"/>
            </a:gs>
          </a:gsLst>
          <a:lin ang="0" scaled="1"/>
          <a:tileRect/>
        </a:gradFill>
      </dgm:spPr>
      <dgm:t>
        <a:bodyPr/>
        <a:lstStyle/>
        <a:p>
          <a:r>
            <a:rPr lang="en-US"/>
            <a:t>Background</a:t>
          </a:r>
        </a:p>
      </dgm:t>
    </dgm:pt>
    <dgm:pt modelId="{3E809262-5731-4B03-83CC-530B622BAF16}" type="parTrans" cxnId="{8D94B9BB-A831-4329-A33B-AF50DF2532FA}">
      <dgm:prSet/>
      <dgm:spPr/>
    </dgm:pt>
    <dgm:pt modelId="{2FD4A784-B1B9-4B92-9387-677085705FCE}" type="sibTrans" cxnId="{8D94B9BB-A831-4329-A33B-AF50DF2532FA}">
      <dgm:prSet/>
      <dgm:spPr/>
    </dgm:pt>
    <dgm:pt modelId="{BB0F7FEE-9258-4D9A-96A5-335E5AD86986}">
      <dgm:prSet phldrT="[Tex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Overview</a:t>
          </a:r>
        </a:p>
      </dgm:t>
    </dgm:pt>
    <dgm:pt modelId="{C5B09979-BFCE-48FC-AFA0-45A8986504DB}" type="parTrans" cxnId="{B6B287FC-8833-470F-83CC-86DC5489748F}">
      <dgm:prSet/>
      <dgm:spPr/>
    </dgm:pt>
    <dgm:pt modelId="{D7D24AFC-1233-4F4F-BE33-01E4A7897758}" type="sibTrans" cxnId="{B6B287FC-8833-470F-83CC-86DC5489748F}">
      <dgm:prSet/>
      <dgm:spPr/>
    </dgm:pt>
    <dgm:pt modelId="{1111F7AB-579A-4B0E-8CF4-276FD6AFFE50}">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Detection</a:t>
          </a:r>
        </a:p>
      </dgm:t>
    </dgm:pt>
    <dgm:pt modelId="{E0A00AD6-9FEA-4CC6-9BB2-A3560A59D03E}" type="parTrans" cxnId="{6C01177D-5BC5-4601-AD07-D6FDE48F6F25}">
      <dgm:prSet/>
      <dgm:spPr/>
    </dgm:pt>
    <dgm:pt modelId="{51A41916-1557-4000-B4A4-DCE555691C6D}" type="sibTrans" cxnId="{6C01177D-5BC5-4601-AD07-D6FDE48F6F25}">
      <dgm:prSet/>
      <dgm:spPr/>
    </dgm:pt>
    <dgm:pt modelId="{1DF9E6DC-DBEA-431E-BD98-A7CF42FD7643}">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Repair</a:t>
          </a:r>
        </a:p>
      </dgm:t>
    </dgm:pt>
    <dgm:pt modelId="{FB676A7D-F07E-4919-8FF7-A3177FD620D5}" type="parTrans" cxnId="{23DD86C4-B22D-4260-8905-485500DAAD50}">
      <dgm:prSet/>
      <dgm:spPr/>
    </dgm:pt>
    <dgm:pt modelId="{012423BD-1F10-40B7-BABC-498A00DAC2FD}" type="sibTrans" cxnId="{23DD86C4-B22D-4260-8905-485500DAAD50}">
      <dgm:prSet/>
      <dgm:spPr/>
    </dgm:pt>
    <dgm:pt modelId="{340986F8-04B5-4A6F-9291-6390D92EA6C7}">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CDF9053A-A72D-4C4C-B68E-8D411BFD2492}" type="parTrans" cxnId="{94B59AEE-88B1-42FC-AAFB-90DCF0180A52}">
      <dgm:prSet/>
      <dgm:spPr/>
    </dgm:pt>
    <dgm:pt modelId="{5E701CC8-A476-4440-9117-48B5F4FD20C8}" type="sibTrans" cxnId="{94B59AEE-88B1-42FC-AAFB-90DCF0180A52}">
      <dgm:prSet/>
      <dgm:spPr/>
    </dgm:pt>
    <dgm:pt modelId="{CBD89EC0-B098-458A-929B-5D8D46F3DBF4}" type="pres">
      <dgm:prSet presAssocID="{DA89622E-3750-44FB-9B5D-EB9A6BAD0545}" presName="Name0" presStyleCnt="0">
        <dgm:presLayoutVars>
          <dgm:dir/>
          <dgm:resizeHandles val="exact"/>
        </dgm:presLayoutVars>
      </dgm:prSet>
      <dgm:spPr/>
    </dgm:pt>
    <dgm:pt modelId="{11C95CD3-E45D-4194-8D0E-F6AC34683142}" type="pres">
      <dgm:prSet presAssocID="{ADFFFFF5-463F-47D5-8AE6-2CFABCB1CCF6}" presName="parTxOnly" presStyleLbl="node1" presStyleIdx="0" presStyleCnt="6" custScaleX="42411" custScaleY="41158">
        <dgm:presLayoutVars>
          <dgm:bulletEnabled val="1"/>
        </dgm:presLayoutVars>
      </dgm:prSet>
      <dgm:spPr/>
    </dgm:pt>
    <dgm:pt modelId="{9D97B07A-9424-4A58-B4DD-D488A1438F0A}" type="pres">
      <dgm:prSet presAssocID="{BB4B084A-00D0-40C4-BCAD-A6C65C8BCF73}" presName="parSpace" presStyleCnt="0"/>
      <dgm:spPr/>
    </dgm:pt>
    <dgm:pt modelId="{39CB4177-FED0-4B60-9C85-BE3C78EB9A29}" type="pres">
      <dgm:prSet presAssocID="{A49484A9-7863-4F12-911A-C5A1F7060AB5}" presName="parTxOnly" presStyleLbl="node1" presStyleIdx="1" presStyleCnt="6">
        <dgm:presLayoutVars>
          <dgm:bulletEnabled val="1"/>
        </dgm:presLayoutVars>
      </dgm:prSet>
      <dgm:spPr/>
    </dgm:pt>
    <dgm:pt modelId="{266A0F8F-93CE-425B-81E8-7714F8F68730}" type="pres">
      <dgm:prSet presAssocID="{2FD4A784-B1B9-4B92-9387-677085705FCE}" presName="parSpace" presStyleCnt="0"/>
      <dgm:spPr/>
    </dgm:pt>
    <dgm:pt modelId="{3FDA2B31-6C84-4AFE-8E88-4A057D188A3B}" type="pres">
      <dgm:prSet presAssocID="{BB0F7FEE-9258-4D9A-96A5-335E5AD86986}" presName="parTxOnly" presStyleLbl="node1" presStyleIdx="2" presStyleCnt="6">
        <dgm:presLayoutVars>
          <dgm:bulletEnabled val="1"/>
        </dgm:presLayoutVars>
      </dgm:prSet>
      <dgm:spPr/>
    </dgm:pt>
    <dgm:pt modelId="{CD59C65B-1B88-4686-8F51-3CA6984D5874}" type="pres">
      <dgm:prSet presAssocID="{D7D24AFC-1233-4F4F-BE33-01E4A7897758}" presName="parSpace" presStyleCnt="0"/>
      <dgm:spPr/>
    </dgm:pt>
    <dgm:pt modelId="{DF00D014-1A83-44BD-9983-711B7AD0688C}" type="pres">
      <dgm:prSet presAssocID="{1111F7AB-579A-4B0E-8CF4-276FD6AFFE50}" presName="parTxOnly" presStyleLbl="node1" presStyleIdx="3" presStyleCnt="6">
        <dgm:presLayoutVars>
          <dgm:bulletEnabled val="1"/>
        </dgm:presLayoutVars>
      </dgm:prSet>
      <dgm:spPr/>
    </dgm:pt>
    <dgm:pt modelId="{2A987418-FFBA-40E0-B2AF-A7764CA9AE10}" type="pres">
      <dgm:prSet presAssocID="{51A41916-1557-4000-B4A4-DCE555691C6D}" presName="parSpace" presStyleCnt="0"/>
      <dgm:spPr/>
    </dgm:pt>
    <dgm:pt modelId="{76DC24CE-DCAD-49EA-BD6B-674E9E9C99FF}" type="pres">
      <dgm:prSet presAssocID="{1DF9E6DC-DBEA-431E-BD98-A7CF42FD7643}" presName="parTxOnly" presStyleLbl="node1" presStyleIdx="4" presStyleCnt="6">
        <dgm:presLayoutVars>
          <dgm:bulletEnabled val="1"/>
        </dgm:presLayoutVars>
      </dgm:prSet>
      <dgm:spPr/>
    </dgm:pt>
    <dgm:pt modelId="{FA7F7CA0-6297-443D-84D6-3E4EBF1A965C}" type="pres">
      <dgm:prSet presAssocID="{012423BD-1F10-40B7-BABC-498A00DAC2FD}" presName="parSpace" presStyleCnt="0"/>
      <dgm:spPr/>
    </dgm:pt>
    <dgm:pt modelId="{A7E7C064-375E-411D-ACE8-70D6E96860CA}" type="pres">
      <dgm:prSet presAssocID="{340986F8-04B5-4A6F-9291-6390D92EA6C7}" presName="parTxOnly" presStyleLbl="node1" presStyleIdx="5" presStyleCnt="6">
        <dgm:presLayoutVars>
          <dgm:bulletEnabled val="1"/>
        </dgm:presLayoutVars>
      </dgm:prSet>
      <dgm:spPr/>
    </dgm:pt>
  </dgm:ptLst>
  <dgm:cxnLst>
    <dgm:cxn modelId="{4CE218E1-7F18-41FD-AD33-1601038126AA}" srcId="{DA89622E-3750-44FB-9B5D-EB9A6BAD0545}" destId="{ADFFFFF5-463F-47D5-8AE6-2CFABCB1CCF6}" srcOrd="0" destOrd="0" parTransId="{79C58197-AA77-499C-AEEA-BB8E4BC1C53F}" sibTransId="{BB4B084A-00D0-40C4-BCAD-A6C65C8BCF73}"/>
    <dgm:cxn modelId="{44D9B57D-EE0B-4E29-AA23-39B902F74E2A}" type="presOf" srcId="{A49484A9-7863-4F12-911A-C5A1F7060AB5}" destId="{39CB4177-FED0-4B60-9C85-BE3C78EB9A29}" srcOrd="0" destOrd="0" presId="urn:microsoft.com/office/officeart/2005/8/layout/hChevron3"/>
    <dgm:cxn modelId="{B6B287FC-8833-470F-83CC-86DC5489748F}" srcId="{DA89622E-3750-44FB-9B5D-EB9A6BAD0545}" destId="{BB0F7FEE-9258-4D9A-96A5-335E5AD86986}" srcOrd="2" destOrd="0" parTransId="{C5B09979-BFCE-48FC-AFA0-45A8986504DB}" sibTransId="{D7D24AFC-1233-4F4F-BE33-01E4A7897758}"/>
    <dgm:cxn modelId="{8D94B9BB-A831-4329-A33B-AF50DF2532FA}" srcId="{DA89622E-3750-44FB-9B5D-EB9A6BAD0545}" destId="{A49484A9-7863-4F12-911A-C5A1F7060AB5}" srcOrd="1" destOrd="0" parTransId="{3E809262-5731-4B03-83CC-530B622BAF16}" sibTransId="{2FD4A784-B1B9-4B92-9387-677085705FCE}"/>
    <dgm:cxn modelId="{23DD86C4-B22D-4260-8905-485500DAAD50}" srcId="{DA89622E-3750-44FB-9B5D-EB9A6BAD0545}" destId="{1DF9E6DC-DBEA-431E-BD98-A7CF42FD7643}" srcOrd="4" destOrd="0" parTransId="{FB676A7D-F07E-4919-8FF7-A3177FD620D5}" sibTransId="{012423BD-1F10-40B7-BABC-498A00DAC2FD}"/>
    <dgm:cxn modelId="{7CBAFDA9-F734-47E2-B776-90EE59D19C55}" type="presOf" srcId="{DA89622E-3750-44FB-9B5D-EB9A6BAD0545}" destId="{CBD89EC0-B098-458A-929B-5D8D46F3DBF4}" srcOrd="0" destOrd="0" presId="urn:microsoft.com/office/officeart/2005/8/layout/hChevron3"/>
    <dgm:cxn modelId="{500F09BE-81AB-4250-85D0-CB26AB429DE9}" type="presOf" srcId="{BB0F7FEE-9258-4D9A-96A5-335E5AD86986}" destId="{3FDA2B31-6C84-4AFE-8E88-4A057D188A3B}" srcOrd="0" destOrd="0" presId="urn:microsoft.com/office/officeart/2005/8/layout/hChevron3"/>
    <dgm:cxn modelId="{F52B6959-6CAC-4F0A-8F57-3352D88A5268}" type="presOf" srcId="{ADFFFFF5-463F-47D5-8AE6-2CFABCB1CCF6}" destId="{11C95CD3-E45D-4194-8D0E-F6AC34683142}" srcOrd="0" destOrd="0" presId="urn:microsoft.com/office/officeart/2005/8/layout/hChevron3"/>
    <dgm:cxn modelId="{3E1F6B8B-2E1B-4403-8318-FEDBC92F3573}" type="presOf" srcId="{1111F7AB-579A-4B0E-8CF4-276FD6AFFE50}" destId="{DF00D014-1A83-44BD-9983-711B7AD0688C}" srcOrd="0" destOrd="0" presId="urn:microsoft.com/office/officeart/2005/8/layout/hChevron3"/>
    <dgm:cxn modelId="{94B59AEE-88B1-42FC-AAFB-90DCF0180A52}" srcId="{DA89622E-3750-44FB-9B5D-EB9A6BAD0545}" destId="{340986F8-04B5-4A6F-9291-6390D92EA6C7}" srcOrd="5" destOrd="0" parTransId="{CDF9053A-A72D-4C4C-B68E-8D411BFD2492}" sibTransId="{5E701CC8-A476-4440-9117-48B5F4FD20C8}"/>
    <dgm:cxn modelId="{EA09F4CC-BAF9-4E80-941F-101B41C51B5D}" type="presOf" srcId="{1DF9E6DC-DBEA-431E-BD98-A7CF42FD7643}" destId="{76DC24CE-DCAD-49EA-BD6B-674E9E9C99FF}" srcOrd="0" destOrd="0" presId="urn:microsoft.com/office/officeart/2005/8/layout/hChevron3"/>
    <dgm:cxn modelId="{6C01177D-5BC5-4601-AD07-D6FDE48F6F25}" srcId="{DA89622E-3750-44FB-9B5D-EB9A6BAD0545}" destId="{1111F7AB-579A-4B0E-8CF4-276FD6AFFE50}" srcOrd="3" destOrd="0" parTransId="{E0A00AD6-9FEA-4CC6-9BB2-A3560A59D03E}" sibTransId="{51A41916-1557-4000-B4A4-DCE555691C6D}"/>
    <dgm:cxn modelId="{9AB7CFB3-0DC6-470B-8728-F1354982A311}" type="presOf" srcId="{340986F8-04B5-4A6F-9291-6390D92EA6C7}" destId="{A7E7C064-375E-411D-ACE8-70D6E96860CA}" srcOrd="0" destOrd="0" presId="urn:microsoft.com/office/officeart/2005/8/layout/hChevron3"/>
    <dgm:cxn modelId="{F9296D18-4D3E-409C-8002-E9EE94E89D77}" type="presParOf" srcId="{CBD89EC0-B098-458A-929B-5D8D46F3DBF4}" destId="{11C95CD3-E45D-4194-8D0E-F6AC34683142}" srcOrd="0" destOrd="0" presId="urn:microsoft.com/office/officeart/2005/8/layout/hChevron3"/>
    <dgm:cxn modelId="{0DF3B71B-98AD-41D7-8B6E-A5C4B51BC292}" type="presParOf" srcId="{CBD89EC0-B098-458A-929B-5D8D46F3DBF4}" destId="{9D97B07A-9424-4A58-B4DD-D488A1438F0A}" srcOrd="1" destOrd="0" presId="urn:microsoft.com/office/officeart/2005/8/layout/hChevron3"/>
    <dgm:cxn modelId="{67B0E7EF-1624-4F51-8220-74422B932287}" type="presParOf" srcId="{CBD89EC0-B098-458A-929B-5D8D46F3DBF4}" destId="{39CB4177-FED0-4B60-9C85-BE3C78EB9A29}" srcOrd="2" destOrd="0" presId="urn:microsoft.com/office/officeart/2005/8/layout/hChevron3"/>
    <dgm:cxn modelId="{A9CBC325-69DE-4C61-959E-F427B22D3B8E}" type="presParOf" srcId="{CBD89EC0-B098-458A-929B-5D8D46F3DBF4}" destId="{266A0F8F-93CE-425B-81E8-7714F8F68730}" srcOrd="3" destOrd="0" presId="urn:microsoft.com/office/officeart/2005/8/layout/hChevron3"/>
    <dgm:cxn modelId="{CB39FAF8-B815-4FE6-91CF-5D685AE8241F}" type="presParOf" srcId="{CBD89EC0-B098-458A-929B-5D8D46F3DBF4}" destId="{3FDA2B31-6C84-4AFE-8E88-4A057D188A3B}" srcOrd="4" destOrd="0" presId="urn:microsoft.com/office/officeart/2005/8/layout/hChevron3"/>
    <dgm:cxn modelId="{2115F7ED-30BA-4B42-8557-CAABA4B87187}" type="presParOf" srcId="{CBD89EC0-B098-458A-929B-5D8D46F3DBF4}" destId="{CD59C65B-1B88-4686-8F51-3CA6984D5874}" srcOrd="5" destOrd="0" presId="urn:microsoft.com/office/officeart/2005/8/layout/hChevron3"/>
    <dgm:cxn modelId="{7E551C39-217C-4CF7-A23A-190F074A5AA8}" type="presParOf" srcId="{CBD89EC0-B098-458A-929B-5D8D46F3DBF4}" destId="{DF00D014-1A83-44BD-9983-711B7AD0688C}" srcOrd="6" destOrd="0" presId="urn:microsoft.com/office/officeart/2005/8/layout/hChevron3"/>
    <dgm:cxn modelId="{F0AEE072-D509-413A-BE6E-0EB90E15A263}" type="presParOf" srcId="{CBD89EC0-B098-458A-929B-5D8D46F3DBF4}" destId="{2A987418-FFBA-40E0-B2AF-A7764CA9AE10}" srcOrd="7" destOrd="0" presId="urn:microsoft.com/office/officeart/2005/8/layout/hChevron3"/>
    <dgm:cxn modelId="{5D6A3DAD-37C3-447A-8FAD-8108D072D08F}" type="presParOf" srcId="{CBD89EC0-B098-458A-929B-5D8D46F3DBF4}" destId="{76DC24CE-DCAD-49EA-BD6B-674E9E9C99FF}" srcOrd="8" destOrd="0" presId="urn:microsoft.com/office/officeart/2005/8/layout/hChevron3"/>
    <dgm:cxn modelId="{50A867DA-D08E-4CB2-8B29-0A8F73132ED1}" type="presParOf" srcId="{CBD89EC0-B098-458A-929B-5D8D46F3DBF4}" destId="{FA7F7CA0-6297-443D-84D6-3E4EBF1A965C}" srcOrd="9" destOrd="0" presId="urn:microsoft.com/office/officeart/2005/8/layout/hChevron3"/>
    <dgm:cxn modelId="{E35DF274-9E1B-4705-BD99-CD8F7FBF9EE7}" type="presParOf" srcId="{CBD89EC0-B098-458A-929B-5D8D46F3DBF4}" destId="{A7E7C064-375E-411D-ACE8-70D6E96860CA}"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185A56-63EF-4762-B81B-0ED4DB24A034}" type="doc">
      <dgm:prSet loTypeId="urn:microsoft.com/office/officeart/2005/8/layout/hChevron3" loCatId="process" qsTypeId="urn:microsoft.com/office/officeart/2005/8/quickstyle/simple1" qsCatId="simple" csTypeId="urn:microsoft.com/office/officeart/2005/8/colors/accent1_2" csCatId="accent1" phldr="1"/>
      <dgm:spPr/>
    </dgm:pt>
    <dgm:pt modelId="{FAD8EDE0-E092-45A8-A385-78A13E60A91D}">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13</a:t>
          </a:r>
        </a:p>
      </dgm:t>
    </dgm:pt>
    <dgm:pt modelId="{A740D3BC-5BD7-482F-A2B8-028FE6C79461}" type="parTrans" cxnId="{43A39E41-5465-480E-A96A-C2C239274587}">
      <dgm:prSet/>
      <dgm:spPr/>
    </dgm:pt>
    <dgm:pt modelId="{AB116B78-BD59-403B-AFC8-87C0FFCB47F3}" type="sibTrans" cxnId="{43A39E41-5465-480E-A96A-C2C239274587}">
      <dgm:prSet/>
      <dgm:spPr/>
    </dgm:pt>
    <dgm:pt modelId="{F3ECDDA8-B961-4DE1-B850-03F8863838A4}">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3C86C577-24E1-4EE2-92BA-12A161B41D4E}" type="parTrans" cxnId="{071732A3-0629-4A90-A3D6-0E5BC31223BC}">
      <dgm:prSet/>
      <dgm:spPr/>
    </dgm:pt>
    <dgm:pt modelId="{8C2658D1-070D-405F-A178-113DD45DB61C}" type="sibTrans" cxnId="{071732A3-0629-4A90-A3D6-0E5BC31223BC}">
      <dgm:prSet/>
      <dgm:spPr/>
    </dgm:pt>
    <dgm:pt modelId="{B93E4DB4-C907-4F79-98A8-4511E28764B2}">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Overview</a:t>
          </a:r>
        </a:p>
      </dgm:t>
    </dgm:pt>
    <dgm:pt modelId="{EC788DC9-B219-4EF1-A14D-8742176AA8A7}" type="parTrans" cxnId="{2EC26203-F0F0-4835-9636-C726D2ACEEDD}">
      <dgm:prSet/>
      <dgm:spPr/>
    </dgm:pt>
    <dgm:pt modelId="{011DB4D2-66C1-4ABB-A384-7D098C6C4A50}" type="sibTrans" cxnId="{2EC26203-F0F0-4835-9636-C726D2ACEEDD}">
      <dgm:prSet/>
      <dgm:spPr/>
    </dgm:pt>
    <dgm:pt modelId="{67E3A878-7728-4E30-AFED-288EEDD778F1}">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Detection</a:t>
          </a:r>
        </a:p>
      </dgm:t>
    </dgm:pt>
    <dgm:pt modelId="{D726FD5F-DFA7-4E37-8492-9C5A8AF4D2A7}" type="parTrans" cxnId="{CD85410A-E56D-4D77-A02A-A708FDC175FE}">
      <dgm:prSet/>
      <dgm:spPr/>
    </dgm:pt>
    <dgm:pt modelId="{19000FBE-41B7-4633-AF64-2C2C0B9B7045}" type="sibTrans" cxnId="{CD85410A-E56D-4D77-A02A-A708FDC175FE}">
      <dgm:prSet/>
      <dgm:spPr/>
    </dgm:pt>
    <dgm:pt modelId="{6037F4C5-B683-4253-BE96-7F29FA826F7B}">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2A69B123-A0BA-4400-BFFA-6DBAED4519B9}" type="parTrans" cxnId="{519483E0-7153-4220-A05B-DB120E105255}">
      <dgm:prSet/>
      <dgm:spPr/>
    </dgm:pt>
    <dgm:pt modelId="{4AC03CB8-B345-4017-BF30-80B7053D81DB}" type="sibTrans" cxnId="{519483E0-7153-4220-A05B-DB120E105255}">
      <dgm:prSet/>
      <dgm:spPr/>
    </dgm:pt>
    <dgm:pt modelId="{06C155C1-485A-46F7-82F9-CDBE71EDBCC0}">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39D6926C-9E1B-4A4A-883A-1F423D1D8AC4}" type="parTrans" cxnId="{E5E0DDAC-C5A3-4818-83CA-FC8781F4581A}">
      <dgm:prSet/>
      <dgm:spPr/>
    </dgm:pt>
    <dgm:pt modelId="{68AF2702-D2DF-4BF8-AFC1-C305AF7D4945}" type="sibTrans" cxnId="{E5E0DDAC-C5A3-4818-83CA-FC8781F4581A}">
      <dgm:prSet/>
      <dgm:spPr/>
    </dgm:pt>
    <dgm:pt modelId="{37727B05-E5AE-4499-9353-47433718673E}" type="pres">
      <dgm:prSet presAssocID="{A0185A56-63EF-4762-B81B-0ED4DB24A034}" presName="Name0" presStyleCnt="0">
        <dgm:presLayoutVars>
          <dgm:dir/>
          <dgm:resizeHandles val="exact"/>
        </dgm:presLayoutVars>
      </dgm:prSet>
      <dgm:spPr/>
    </dgm:pt>
    <dgm:pt modelId="{07B5A141-AC97-4A69-B836-71C15320B79E}" type="pres">
      <dgm:prSet presAssocID="{FAD8EDE0-E092-45A8-A385-78A13E60A91D}" presName="parTxOnly" presStyleLbl="node1" presStyleIdx="0" presStyleCnt="6" custScaleX="42411" custScaleY="41158">
        <dgm:presLayoutVars>
          <dgm:bulletEnabled val="1"/>
        </dgm:presLayoutVars>
      </dgm:prSet>
      <dgm:spPr/>
    </dgm:pt>
    <dgm:pt modelId="{FEDC1729-4C73-465C-AF0C-3CE11AD4128A}" type="pres">
      <dgm:prSet presAssocID="{AB116B78-BD59-403B-AFC8-87C0FFCB47F3}" presName="parSpace" presStyleCnt="0"/>
      <dgm:spPr/>
    </dgm:pt>
    <dgm:pt modelId="{EE1A8614-B4F5-45D4-86F6-9778B668D13C}" type="pres">
      <dgm:prSet presAssocID="{F3ECDDA8-B961-4DE1-B850-03F8863838A4}" presName="parTxOnly" presStyleLbl="node1" presStyleIdx="1" presStyleCnt="6">
        <dgm:presLayoutVars>
          <dgm:bulletEnabled val="1"/>
        </dgm:presLayoutVars>
      </dgm:prSet>
      <dgm:spPr/>
    </dgm:pt>
    <dgm:pt modelId="{C55C46CE-F6F5-4AB0-B58A-E46AD3C48DC9}" type="pres">
      <dgm:prSet presAssocID="{8C2658D1-070D-405F-A178-113DD45DB61C}" presName="parSpace" presStyleCnt="0"/>
      <dgm:spPr/>
    </dgm:pt>
    <dgm:pt modelId="{844C0CC8-6FC4-46FF-AA72-ECBD7B758594}" type="pres">
      <dgm:prSet presAssocID="{B93E4DB4-C907-4F79-98A8-4511E28764B2}" presName="parTxOnly" presStyleLbl="node1" presStyleIdx="2" presStyleCnt="6">
        <dgm:presLayoutVars>
          <dgm:bulletEnabled val="1"/>
        </dgm:presLayoutVars>
      </dgm:prSet>
      <dgm:spPr/>
    </dgm:pt>
    <dgm:pt modelId="{CBAFC2AE-AA44-46B1-BC6B-2598B6CBEDD0}" type="pres">
      <dgm:prSet presAssocID="{011DB4D2-66C1-4ABB-A384-7D098C6C4A50}" presName="parSpace" presStyleCnt="0"/>
      <dgm:spPr/>
    </dgm:pt>
    <dgm:pt modelId="{85BF3956-8AAC-447A-818D-C574D0A90615}" type="pres">
      <dgm:prSet presAssocID="{67E3A878-7728-4E30-AFED-288EEDD778F1}" presName="parTxOnly" presStyleLbl="node1" presStyleIdx="3" presStyleCnt="6">
        <dgm:presLayoutVars>
          <dgm:bulletEnabled val="1"/>
        </dgm:presLayoutVars>
      </dgm:prSet>
      <dgm:spPr/>
    </dgm:pt>
    <dgm:pt modelId="{1B2BED92-8125-4099-995F-9AD57D62DA1E}" type="pres">
      <dgm:prSet presAssocID="{19000FBE-41B7-4633-AF64-2C2C0B9B7045}" presName="parSpace" presStyleCnt="0"/>
      <dgm:spPr/>
    </dgm:pt>
    <dgm:pt modelId="{F08092D8-34D4-45DB-9733-B9C3DCC02FA0}" type="pres">
      <dgm:prSet presAssocID="{6037F4C5-B683-4253-BE96-7F29FA826F7B}" presName="parTxOnly" presStyleLbl="node1" presStyleIdx="4" presStyleCnt="6">
        <dgm:presLayoutVars>
          <dgm:bulletEnabled val="1"/>
        </dgm:presLayoutVars>
      </dgm:prSet>
      <dgm:spPr/>
    </dgm:pt>
    <dgm:pt modelId="{A96DE59C-C537-441B-B315-D9B6B03F81F1}" type="pres">
      <dgm:prSet presAssocID="{4AC03CB8-B345-4017-BF30-80B7053D81DB}" presName="parSpace" presStyleCnt="0"/>
      <dgm:spPr/>
    </dgm:pt>
    <dgm:pt modelId="{E964899A-6C30-4169-B703-9634E0ACE395}" type="pres">
      <dgm:prSet presAssocID="{06C155C1-485A-46F7-82F9-CDBE71EDBCC0}" presName="parTxOnly" presStyleLbl="node1" presStyleIdx="5" presStyleCnt="6">
        <dgm:presLayoutVars>
          <dgm:bulletEnabled val="1"/>
        </dgm:presLayoutVars>
      </dgm:prSet>
      <dgm:spPr/>
    </dgm:pt>
  </dgm:ptLst>
  <dgm:cxnLst>
    <dgm:cxn modelId="{2EC26203-F0F0-4835-9636-C726D2ACEEDD}" srcId="{A0185A56-63EF-4762-B81B-0ED4DB24A034}" destId="{B93E4DB4-C907-4F79-98A8-4511E28764B2}" srcOrd="2" destOrd="0" parTransId="{EC788DC9-B219-4EF1-A14D-8742176AA8A7}" sibTransId="{011DB4D2-66C1-4ABB-A384-7D098C6C4A50}"/>
    <dgm:cxn modelId="{9DB5C197-0FCD-473A-91A2-47C461D2BCD5}" type="presOf" srcId="{67E3A878-7728-4E30-AFED-288EEDD778F1}" destId="{85BF3956-8AAC-447A-818D-C574D0A90615}" srcOrd="0" destOrd="0" presId="urn:microsoft.com/office/officeart/2005/8/layout/hChevron3"/>
    <dgm:cxn modelId="{DBA74419-2E1D-474D-8E13-110F03FB44B4}" type="presOf" srcId="{B93E4DB4-C907-4F79-98A8-4511E28764B2}" destId="{844C0CC8-6FC4-46FF-AA72-ECBD7B758594}" srcOrd="0" destOrd="0" presId="urn:microsoft.com/office/officeart/2005/8/layout/hChevron3"/>
    <dgm:cxn modelId="{071732A3-0629-4A90-A3D6-0E5BC31223BC}" srcId="{A0185A56-63EF-4762-B81B-0ED4DB24A034}" destId="{F3ECDDA8-B961-4DE1-B850-03F8863838A4}" srcOrd="1" destOrd="0" parTransId="{3C86C577-24E1-4EE2-92BA-12A161B41D4E}" sibTransId="{8C2658D1-070D-405F-A178-113DD45DB61C}"/>
    <dgm:cxn modelId="{60C29485-D1FD-4B27-9C12-777A4C50390F}" type="presOf" srcId="{FAD8EDE0-E092-45A8-A385-78A13E60A91D}" destId="{07B5A141-AC97-4A69-B836-71C15320B79E}" srcOrd="0" destOrd="0" presId="urn:microsoft.com/office/officeart/2005/8/layout/hChevron3"/>
    <dgm:cxn modelId="{1F3AA7EE-DB28-4CBD-9D7C-5894DFAE6B74}" type="presOf" srcId="{A0185A56-63EF-4762-B81B-0ED4DB24A034}" destId="{37727B05-E5AE-4499-9353-47433718673E}" srcOrd="0" destOrd="0" presId="urn:microsoft.com/office/officeart/2005/8/layout/hChevron3"/>
    <dgm:cxn modelId="{CD85410A-E56D-4D77-A02A-A708FDC175FE}" srcId="{A0185A56-63EF-4762-B81B-0ED4DB24A034}" destId="{67E3A878-7728-4E30-AFED-288EEDD778F1}" srcOrd="3" destOrd="0" parTransId="{D726FD5F-DFA7-4E37-8492-9C5A8AF4D2A7}" sibTransId="{19000FBE-41B7-4633-AF64-2C2C0B9B7045}"/>
    <dgm:cxn modelId="{21736C2B-155E-47E1-B18B-A388CA736DB6}" type="presOf" srcId="{6037F4C5-B683-4253-BE96-7F29FA826F7B}" destId="{F08092D8-34D4-45DB-9733-B9C3DCC02FA0}" srcOrd="0" destOrd="0" presId="urn:microsoft.com/office/officeart/2005/8/layout/hChevron3"/>
    <dgm:cxn modelId="{4AAA9699-9E19-477D-8DE7-334A7D014159}" type="presOf" srcId="{F3ECDDA8-B961-4DE1-B850-03F8863838A4}" destId="{EE1A8614-B4F5-45D4-86F6-9778B668D13C}" srcOrd="0" destOrd="0" presId="urn:microsoft.com/office/officeart/2005/8/layout/hChevron3"/>
    <dgm:cxn modelId="{519483E0-7153-4220-A05B-DB120E105255}" srcId="{A0185A56-63EF-4762-B81B-0ED4DB24A034}" destId="{6037F4C5-B683-4253-BE96-7F29FA826F7B}" srcOrd="4" destOrd="0" parTransId="{2A69B123-A0BA-4400-BFFA-6DBAED4519B9}" sibTransId="{4AC03CB8-B345-4017-BF30-80B7053D81DB}"/>
    <dgm:cxn modelId="{43A39E41-5465-480E-A96A-C2C239274587}" srcId="{A0185A56-63EF-4762-B81B-0ED4DB24A034}" destId="{FAD8EDE0-E092-45A8-A385-78A13E60A91D}" srcOrd="0" destOrd="0" parTransId="{A740D3BC-5BD7-482F-A2B8-028FE6C79461}" sibTransId="{AB116B78-BD59-403B-AFC8-87C0FFCB47F3}"/>
    <dgm:cxn modelId="{2C7339D9-063A-4416-B0D7-DD4D00343390}" type="presOf" srcId="{06C155C1-485A-46F7-82F9-CDBE71EDBCC0}" destId="{E964899A-6C30-4169-B703-9634E0ACE395}" srcOrd="0" destOrd="0" presId="urn:microsoft.com/office/officeart/2005/8/layout/hChevron3"/>
    <dgm:cxn modelId="{E5E0DDAC-C5A3-4818-83CA-FC8781F4581A}" srcId="{A0185A56-63EF-4762-B81B-0ED4DB24A034}" destId="{06C155C1-485A-46F7-82F9-CDBE71EDBCC0}" srcOrd="5" destOrd="0" parTransId="{39D6926C-9E1B-4A4A-883A-1F423D1D8AC4}" sibTransId="{68AF2702-D2DF-4BF8-AFC1-C305AF7D4945}"/>
    <dgm:cxn modelId="{7EA714F5-64CD-489D-A494-581C93EC9BA3}" type="presParOf" srcId="{37727B05-E5AE-4499-9353-47433718673E}" destId="{07B5A141-AC97-4A69-B836-71C15320B79E}" srcOrd="0" destOrd="0" presId="urn:microsoft.com/office/officeart/2005/8/layout/hChevron3"/>
    <dgm:cxn modelId="{2C0378FA-F973-4D24-82B3-C7518E0C83AC}" type="presParOf" srcId="{37727B05-E5AE-4499-9353-47433718673E}" destId="{FEDC1729-4C73-465C-AF0C-3CE11AD4128A}" srcOrd="1" destOrd="0" presId="urn:microsoft.com/office/officeart/2005/8/layout/hChevron3"/>
    <dgm:cxn modelId="{8CC53B3E-D038-440B-99D4-04BB1B2F7A14}" type="presParOf" srcId="{37727B05-E5AE-4499-9353-47433718673E}" destId="{EE1A8614-B4F5-45D4-86F6-9778B668D13C}" srcOrd="2" destOrd="0" presId="urn:microsoft.com/office/officeart/2005/8/layout/hChevron3"/>
    <dgm:cxn modelId="{9BC44BDC-A808-487A-89B7-9EB4B2950792}" type="presParOf" srcId="{37727B05-E5AE-4499-9353-47433718673E}" destId="{C55C46CE-F6F5-4AB0-B58A-E46AD3C48DC9}" srcOrd="3" destOrd="0" presId="urn:microsoft.com/office/officeart/2005/8/layout/hChevron3"/>
    <dgm:cxn modelId="{DBEBE68C-E8B2-411A-9624-A6621FB06A9C}" type="presParOf" srcId="{37727B05-E5AE-4499-9353-47433718673E}" destId="{844C0CC8-6FC4-46FF-AA72-ECBD7B758594}" srcOrd="4" destOrd="0" presId="urn:microsoft.com/office/officeart/2005/8/layout/hChevron3"/>
    <dgm:cxn modelId="{A0DBA637-F34F-438B-A460-C0FED45F7CB4}" type="presParOf" srcId="{37727B05-E5AE-4499-9353-47433718673E}" destId="{CBAFC2AE-AA44-46B1-BC6B-2598B6CBEDD0}" srcOrd="5" destOrd="0" presId="urn:microsoft.com/office/officeart/2005/8/layout/hChevron3"/>
    <dgm:cxn modelId="{3B22DD3E-6465-4DBD-B770-02770B6E5C2D}" type="presParOf" srcId="{37727B05-E5AE-4499-9353-47433718673E}" destId="{85BF3956-8AAC-447A-818D-C574D0A90615}" srcOrd="6" destOrd="0" presId="urn:microsoft.com/office/officeart/2005/8/layout/hChevron3"/>
    <dgm:cxn modelId="{F78815E1-7362-43B5-B0CA-A49FB85A068C}" type="presParOf" srcId="{37727B05-E5AE-4499-9353-47433718673E}" destId="{1B2BED92-8125-4099-995F-9AD57D62DA1E}" srcOrd="7" destOrd="0" presId="urn:microsoft.com/office/officeart/2005/8/layout/hChevron3"/>
    <dgm:cxn modelId="{AB220C13-662A-410B-8641-DA11030578D4}" type="presParOf" srcId="{37727B05-E5AE-4499-9353-47433718673E}" destId="{F08092D8-34D4-45DB-9733-B9C3DCC02FA0}" srcOrd="8" destOrd="0" presId="urn:microsoft.com/office/officeart/2005/8/layout/hChevron3"/>
    <dgm:cxn modelId="{4FBC131C-58C8-4838-808C-88500761946D}" type="presParOf" srcId="{37727B05-E5AE-4499-9353-47433718673E}" destId="{A96DE59C-C537-441B-B315-D9B6B03F81F1}" srcOrd="9" destOrd="0" presId="urn:microsoft.com/office/officeart/2005/8/layout/hChevron3"/>
    <dgm:cxn modelId="{37F08DF5-9BA1-48AA-B63E-F871CDDE41A8}" type="presParOf" srcId="{37727B05-E5AE-4499-9353-47433718673E}" destId="{E964899A-6C30-4169-B703-9634E0ACE39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7ECC03-6C05-4A29-8BF0-8EA8886648DB}" type="doc">
      <dgm:prSet loTypeId="urn:microsoft.com/office/officeart/2005/8/layout/hChevron3" loCatId="process" qsTypeId="urn:microsoft.com/office/officeart/2005/8/quickstyle/simple1" qsCatId="simple" csTypeId="urn:microsoft.com/office/officeart/2005/8/colors/accent1_2" csCatId="accent1" phldr="1"/>
      <dgm:spPr/>
    </dgm:pt>
    <dgm:pt modelId="{059A839C-9872-43E9-8AC8-602DBDD398B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14</a:t>
          </a:r>
        </a:p>
      </dgm:t>
    </dgm:pt>
    <dgm:pt modelId="{578A0F19-74F3-427C-9D99-34B13798F0A5}" type="parTrans" cxnId="{EF98D6DB-2601-4F70-B6AB-9F900224DAD3}">
      <dgm:prSet/>
      <dgm:spPr/>
    </dgm:pt>
    <dgm:pt modelId="{7CFF4F2D-D6C9-403C-A363-57038079B747}" type="sibTrans" cxnId="{EF98D6DB-2601-4F70-B6AB-9F900224DAD3}">
      <dgm:prSet/>
      <dgm:spPr/>
    </dgm:pt>
    <dgm:pt modelId="{20CBF3CF-8BAA-451B-B361-FCCF6D5B9370}">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D7B5F615-D5D5-40D4-ABAC-F28EAC685B1C}" type="parTrans" cxnId="{BF45AF42-C7F7-4671-8676-F1BFF77933A0}">
      <dgm:prSet/>
      <dgm:spPr/>
    </dgm:pt>
    <dgm:pt modelId="{B0C15641-867E-4D9B-9A47-51F50C3C344D}" type="sibTrans" cxnId="{BF45AF42-C7F7-4671-8676-F1BFF77933A0}">
      <dgm:prSet/>
      <dgm:spPr/>
    </dgm:pt>
    <dgm:pt modelId="{2657027D-6424-4021-B1B2-741AAE4DA068}">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Overview</a:t>
          </a:r>
        </a:p>
      </dgm:t>
    </dgm:pt>
    <dgm:pt modelId="{87DBB1F4-E028-4886-9F8A-4CB8CEF6B439}" type="parTrans" cxnId="{277C0E16-2169-4544-B33B-43472EE862BB}">
      <dgm:prSet/>
      <dgm:spPr/>
    </dgm:pt>
    <dgm:pt modelId="{325235C4-AD40-4953-ACDD-C0AB2F3B86C9}" type="sibTrans" cxnId="{277C0E16-2169-4544-B33B-43472EE862BB}">
      <dgm:prSet/>
      <dgm:spPr/>
    </dgm:pt>
    <dgm:pt modelId="{4C46D4DC-27B2-4941-8265-B29CBFADB872}">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Detection</a:t>
          </a:r>
        </a:p>
      </dgm:t>
    </dgm:pt>
    <dgm:pt modelId="{00D9EF68-3AE9-43A6-9807-C1E9A453B12F}" type="parTrans" cxnId="{5D952DC9-809C-4D5C-8033-B3516CC7FCDA}">
      <dgm:prSet/>
      <dgm:spPr/>
    </dgm:pt>
    <dgm:pt modelId="{58340581-8324-48C1-AD14-75E388441A54}" type="sibTrans" cxnId="{5D952DC9-809C-4D5C-8033-B3516CC7FCDA}">
      <dgm:prSet/>
      <dgm:spPr/>
    </dgm:pt>
    <dgm:pt modelId="{839DDF4F-CB07-4534-B621-2D0F42E99278}">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A2B73E06-357A-4DED-BC20-7A9EAD981101}" type="parTrans" cxnId="{FF47A40A-7C96-4604-81D0-14A782638EC2}">
      <dgm:prSet/>
      <dgm:spPr/>
    </dgm:pt>
    <dgm:pt modelId="{65022828-BE06-424E-BA1D-5765ACB65AC6}" type="sibTrans" cxnId="{FF47A40A-7C96-4604-81D0-14A782638EC2}">
      <dgm:prSet/>
      <dgm:spPr/>
    </dgm:pt>
    <dgm:pt modelId="{AE07A47A-D040-4997-A992-7C8FC771C2D8}">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44B902E8-DC74-4901-A3A2-CF93CF0C9859}" type="parTrans" cxnId="{F66B8ABD-091A-45A3-92D6-C4AFBD9CE4FC}">
      <dgm:prSet/>
      <dgm:spPr/>
    </dgm:pt>
    <dgm:pt modelId="{104C48EC-94C2-4DDF-9D64-1B46F9B365FF}" type="sibTrans" cxnId="{F66B8ABD-091A-45A3-92D6-C4AFBD9CE4FC}">
      <dgm:prSet/>
      <dgm:spPr/>
    </dgm:pt>
    <dgm:pt modelId="{138CF64A-1BE6-4F89-A097-7D0DA2DF0023}" type="pres">
      <dgm:prSet presAssocID="{507ECC03-6C05-4A29-8BF0-8EA8886648DB}" presName="Name0" presStyleCnt="0">
        <dgm:presLayoutVars>
          <dgm:dir/>
          <dgm:resizeHandles val="exact"/>
        </dgm:presLayoutVars>
      </dgm:prSet>
      <dgm:spPr/>
    </dgm:pt>
    <dgm:pt modelId="{1CCE320A-80FF-430D-8312-ADEBFB247DE0}" type="pres">
      <dgm:prSet presAssocID="{059A839C-9872-43E9-8AC8-602DBDD398BE}" presName="parTxOnly" presStyleLbl="node1" presStyleIdx="0" presStyleCnt="6" custScaleX="42411" custScaleY="41158">
        <dgm:presLayoutVars>
          <dgm:bulletEnabled val="1"/>
        </dgm:presLayoutVars>
      </dgm:prSet>
      <dgm:spPr/>
    </dgm:pt>
    <dgm:pt modelId="{0ECF7D8D-D73D-493D-8B1C-7B5C12361B24}" type="pres">
      <dgm:prSet presAssocID="{7CFF4F2D-D6C9-403C-A363-57038079B747}" presName="parSpace" presStyleCnt="0"/>
      <dgm:spPr/>
    </dgm:pt>
    <dgm:pt modelId="{662090E8-6998-4302-BA74-267C1C595135}" type="pres">
      <dgm:prSet presAssocID="{20CBF3CF-8BAA-451B-B361-FCCF6D5B9370}" presName="parTxOnly" presStyleLbl="node1" presStyleIdx="1" presStyleCnt="6">
        <dgm:presLayoutVars>
          <dgm:bulletEnabled val="1"/>
        </dgm:presLayoutVars>
      </dgm:prSet>
      <dgm:spPr/>
    </dgm:pt>
    <dgm:pt modelId="{3DBEA590-89E4-481E-BC8D-6557373127B3}" type="pres">
      <dgm:prSet presAssocID="{B0C15641-867E-4D9B-9A47-51F50C3C344D}" presName="parSpace" presStyleCnt="0"/>
      <dgm:spPr/>
    </dgm:pt>
    <dgm:pt modelId="{22B37D5C-66AD-4BB0-82EA-6BB906D3F091}" type="pres">
      <dgm:prSet presAssocID="{2657027D-6424-4021-B1B2-741AAE4DA068}" presName="parTxOnly" presStyleLbl="node1" presStyleIdx="2" presStyleCnt="6">
        <dgm:presLayoutVars>
          <dgm:bulletEnabled val="1"/>
        </dgm:presLayoutVars>
      </dgm:prSet>
      <dgm:spPr/>
    </dgm:pt>
    <dgm:pt modelId="{04235468-5462-4F66-9BF7-57A687C14A9E}" type="pres">
      <dgm:prSet presAssocID="{325235C4-AD40-4953-ACDD-C0AB2F3B86C9}" presName="parSpace" presStyleCnt="0"/>
      <dgm:spPr/>
    </dgm:pt>
    <dgm:pt modelId="{16483F4A-C7E8-4C08-801C-B2F22B21CE23}" type="pres">
      <dgm:prSet presAssocID="{4C46D4DC-27B2-4941-8265-B29CBFADB872}" presName="parTxOnly" presStyleLbl="node1" presStyleIdx="3" presStyleCnt="6">
        <dgm:presLayoutVars>
          <dgm:bulletEnabled val="1"/>
        </dgm:presLayoutVars>
      </dgm:prSet>
      <dgm:spPr/>
    </dgm:pt>
    <dgm:pt modelId="{4E00DD66-FA79-4776-BCD0-6614A4EAA716}" type="pres">
      <dgm:prSet presAssocID="{58340581-8324-48C1-AD14-75E388441A54}" presName="parSpace" presStyleCnt="0"/>
      <dgm:spPr/>
    </dgm:pt>
    <dgm:pt modelId="{97CF751E-0EAE-45B6-892F-DDD54263E549}" type="pres">
      <dgm:prSet presAssocID="{839DDF4F-CB07-4534-B621-2D0F42E99278}" presName="parTxOnly" presStyleLbl="node1" presStyleIdx="4" presStyleCnt="6">
        <dgm:presLayoutVars>
          <dgm:bulletEnabled val="1"/>
        </dgm:presLayoutVars>
      </dgm:prSet>
      <dgm:spPr/>
    </dgm:pt>
    <dgm:pt modelId="{C1083A57-DA3E-4963-8A04-4F79BBFA9801}" type="pres">
      <dgm:prSet presAssocID="{65022828-BE06-424E-BA1D-5765ACB65AC6}" presName="parSpace" presStyleCnt="0"/>
      <dgm:spPr/>
    </dgm:pt>
    <dgm:pt modelId="{44405F4C-4585-4174-882A-B4986EB473C6}" type="pres">
      <dgm:prSet presAssocID="{AE07A47A-D040-4997-A992-7C8FC771C2D8}" presName="parTxOnly" presStyleLbl="node1" presStyleIdx="5" presStyleCnt="6">
        <dgm:presLayoutVars>
          <dgm:bulletEnabled val="1"/>
        </dgm:presLayoutVars>
      </dgm:prSet>
      <dgm:spPr/>
    </dgm:pt>
  </dgm:ptLst>
  <dgm:cxnLst>
    <dgm:cxn modelId="{E75DECE5-CD67-449F-BD22-C42AE35ACA92}" type="presOf" srcId="{839DDF4F-CB07-4534-B621-2D0F42E99278}" destId="{97CF751E-0EAE-45B6-892F-DDD54263E549}" srcOrd="0" destOrd="0" presId="urn:microsoft.com/office/officeart/2005/8/layout/hChevron3"/>
    <dgm:cxn modelId="{C9035762-A227-4CC4-8850-A1A0BD7F61AC}" type="presOf" srcId="{20CBF3CF-8BAA-451B-B361-FCCF6D5B9370}" destId="{662090E8-6998-4302-BA74-267C1C595135}" srcOrd="0" destOrd="0" presId="urn:microsoft.com/office/officeart/2005/8/layout/hChevron3"/>
    <dgm:cxn modelId="{277C0E16-2169-4544-B33B-43472EE862BB}" srcId="{507ECC03-6C05-4A29-8BF0-8EA8886648DB}" destId="{2657027D-6424-4021-B1B2-741AAE4DA068}" srcOrd="2" destOrd="0" parTransId="{87DBB1F4-E028-4886-9F8A-4CB8CEF6B439}" sibTransId="{325235C4-AD40-4953-ACDD-C0AB2F3B86C9}"/>
    <dgm:cxn modelId="{5D952DC9-809C-4D5C-8033-B3516CC7FCDA}" srcId="{507ECC03-6C05-4A29-8BF0-8EA8886648DB}" destId="{4C46D4DC-27B2-4941-8265-B29CBFADB872}" srcOrd="3" destOrd="0" parTransId="{00D9EF68-3AE9-43A6-9807-C1E9A453B12F}" sibTransId="{58340581-8324-48C1-AD14-75E388441A54}"/>
    <dgm:cxn modelId="{F66B8ABD-091A-45A3-92D6-C4AFBD9CE4FC}" srcId="{507ECC03-6C05-4A29-8BF0-8EA8886648DB}" destId="{AE07A47A-D040-4997-A992-7C8FC771C2D8}" srcOrd="5" destOrd="0" parTransId="{44B902E8-DC74-4901-A3A2-CF93CF0C9859}" sibTransId="{104C48EC-94C2-4DDF-9D64-1B46F9B365FF}"/>
    <dgm:cxn modelId="{E902C291-9882-4A46-9D05-3D8C6ED0CA7A}" type="presOf" srcId="{059A839C-9872-43E9-8AC8-602DBDD398BE}" destId="{1CCE320A-80FF-430D-8312-ADEBFB247DE0}" srcOrd="0" destOrd="0" presId="urn:microsoft.com/office/officeart/2005/8/layout/hChevron3"/>
    <dgm:cxn modelId="{BF45AF42-C7F7-4671-8676-F1BFF77933A0}" srcId="{507ECC03-6C05-4A29-8BF0-8EA8886648DB}" destId="{20CBF3CF-8BAA-451B-B361-FCCF6D5B9370}" srcOrd="1" destOrd="0" parTransId="{D7B5F615-D5D5-40D4-ABAC-F28EAC685B1C}" sibTransId="{B0C15641-867E-4D9B-9A47-51F50C3C344D}"/>
    <dgm:cxn modelId="{B690412C-D623-4659-89E8-0962CE4234ED}" type="presOf" srcId="{507ECC03-6C05-4A29-8BF0-8EA8886648DB}" destId="{138CF64A-1BE6-4F89-A097-7D0DA2DF0023}" srcOrd="0" destOrd="0" presId="urn:microsoft.com/office/officeart/2005/8/layout/hChevron3"/>
    <dgm:cxn modelId="{3960889C-6C22-4F17-8F05-CCFABD4D6B85}" type="presOf" srcId="{2657027D-6424-4021-B1B2-741AAE4DA068}" destId="{22B37D5C-66AD-4BB0-82EA-6BB906D3F091}" srcOrd="0" destOrd="0" presId="urn:microsoft.com/office/officeart/2005/8/layout/hChevron3"/>
    <dgm:cxn modelId="{763C2C04-8322-43A9-A888-7E0A5AA89FE1}" type="presOf" srcId="{AE07A47A-D040-4997-A992-7C8FC771C2D8}" destId="{44405F4C-4585-4174-882A-B4986EB473C6}" srcOrd="0" destOrd="0" presId="urn:microsoft.com/office/officeart/2005/8/layout/hChevron3"/>
    <dgm:cxn modelId="{18636448-8AF1-4894-AF3B-0A91F8508E5C}" type="presOf" srcId="{4C46D4DC-27B2-4941-8265-B29CBFADB872}" destId="{16483F4A-C7E8-4C08-801C-B2F22B21CE23}" srcOrd="0" destOrd="0" presId="urn:microsoft.com/office/officeart/2005/8/layout/hChevron3"/>
    <dgm:cxn modelId="{FF47A40A-7C96-4604-81D0-14A782638EC2}" srcId="{507ECC03-6C05-4A29-8BF0-8EA8886648DB}" destId="{839DDF4F-CB07-4534-B621-2D0F42E99278}" srcOrd="4" destOrd="0" parTransId="{A2B73E06-357A-4DED-BC20-7A9EAD981101}" sibTransId="{65022828-BE06-424E-BA1D-5765ACB65AC6}"/>
    <dgm:cxn modelId="{EF98D6DB-2601-4F70-B6AB-9F900224DAD3}" srcId="{507ECC03-6C05-4A29-8BF0-8EA8886648DB}" destId="{059A839C-9872-43E9-8AC8-602DBDD398BE}" srcOrd="0" destOrd="0" parTransId="{578A0F19-74F3-427C-9D99-34B13798F0A5}" sibTransId="{7CFF4F2D-D6C9-403C-A363-57038079B747}"/>
    <dgm:cxn modelId="{8C91544D-42E4-44E8-9960-4D8F05B317C9}" type="presParOf" srcId="{138CF64A-1BE6-4F89-A097-7D0DA2DF0023}" destId="{1CCE320A-80FF-430D-8312-ADEBFB247DE0}" srcOrd="0" destOrd="0" presId="urn:microsoft.com/office/officeart/2005/8/layout/hChevron3"/>
    <dgm:cxn modelId="{2A16418D-B2BB-4C52-AFB2-104CD74DAD6A}" type="presParOf" srcId="{138CF64A-1BE6-4F89-A097-7D0DA2DF0023}" destId="{0ECF7D8D-D73D-493D-8B1C-7B5C12361B24}" srcOrd="1" destOrd="0" presId="urn:microsoft.com/office/officeart/2005/8/layout/hChevron3"/>
    <dgm:cxn modelId="{6D01318C-68DF-4511-A588-88653B3095D4}" type="presParOf" srcId="{138CF64A-1BE6-4F89-A097-7D0DA2DF0023}" destId="{662090E8-6998-4302-BA74-267C1C595135}" srcOrd="2" destOrd="0" presId="urn:microsoft.com/office/officeart/2005/8/layout/hChevron3"/>
    <dgm:cxn modelId="{B6F1B71C-4374-4492-86C5-B91EFA71ADD0}" type="presParOf" srcId="{138CF64A-1BE6-4F89-A097-7D0DA2DF0023}" destId="{3DBEA590-89E4-481E-BC8D-6557373127B3}" srcOrd="3" destOrd="0" presId="urn:microsoft.com/office/officeart/2005/8/layout/hChevron3"/>
    <dgm:cxn modelId="{908AAF41-B6B6-4BE5-810D-7B94D07F358C}" type="presParOf" srcId="{138CF64A-1BE6-4F89-A097-7D0DA2DF0023}" destId="{22B37D5C-66AD-4BB0-82EA-6BB906D3F091}" srcOrd="4" destOrd="0" presId="urn:microsoft.com/office/officeart/2005/8/layout/hChevron3"/>
    <dgm:cxn modelId="{E2BD14DD-E435-4BCF-A896-0F451391E8D1}" type="presParOf" srcId="{138CF64A-1BE6-4F89-A097-7D0DA2DF0023}" destId="{04235468-5462-4F66-9BF7-57A687C14A9E}" srcOrd="5" destOrd="0" presId="urn:microsoft.com/office/officeart/2005/8/layout/hChevron3"/>
    <dgm:cxn modelId="{45832419-F919-4506-B371-14FB3F15C642}" type="presParOf" srcId="{138CF64A-1BE6-4F89-A097-7D0DA2DF0023}" destId="{16483F4A-C7E8-4C08-801C-B2F22B21CE23}" srcOrd="6" destOrd="0" presId="urn:microsoft.com/office/officeart/2005/8/layout/hChevron3"/>
    <dgm:cxn modelId="{A7240694-DF7C-44F3-A358-D9909C995F17}" type="presParOf" srcId="{138CF64A-1BE6-4F89-A097-7D0DA2DF0023}" destId="{4E00DD66-FA79-4776-BCD0-6614A4EAA716}" srcOrd="7" destOrd="0" presId="urn:microsoft.com/office/officeart/2005/8/layout/hChevron3"/>
    <dgm:cxn modelId="{A4DAC868-4EE5-4369-8FFF-6C20CFD7B4C6}" type="presParOf" srcId="{138CF64A-1BE6-4F89-A097-7D0DA2DF0023}" destId="{97CF751E-0EAE-45B6-892F-DDD54263E549}" srcOrd="8" destOrd="0" presId="urn:microsoft.com/office/officeart/2005/8/layout/hChevron3"/>
    <dgm:cxn modelId="{21C954FE-61BF-44D1-87D4-4D161067E455}" type="presParOf" srcId="{138CF64A-1BE6-4F89-A097-7D0DA2DF0023}" destId="{C1083A57-DA3E-4963-8A04-4F79BBFA9801}" srcOrd="9" destOrd="0" presId="urn:microsoft.com/office/officeart/2005/8/layout/hChevron3"/>
    <dgm:cxn modelId="{FD7F9ECB-641A-487D-800B-B2C03CF8098E}" type="presParOf" srcId="{138CF64A-1BE6-4F89-A097-7D0DA2DF0023}" destId="{44405F4C-4585-4174-882A-B4986EB473C6}"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A2F566A-5BF8-479B-90E5-CB75D9A56BBC}" type="doc">
      <dgm:prSet loTypeId="urn:microsoft.com/office/officeart/2005/8/layout/hChevron3" loCatId="process" qsTypeId="urn:microsoft.com/office/officeart/2005/8/quickstyle/simple1" qsCatId="simple" csTypeId="urn:microsoft.com/office/officeart/2005/8/colors/accent1_2" csCatId="accent1" phldr="1"/>
      <dgm:spPr/>
    </dgm:pt>
    <dgm:pt modelId="{923F63AC-EA2D-407A-A4CA-D035817451C6}">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15</a:t>
          </a:r>
        </a:p>
      </dgm:t>
    </dgm:pt>
    <dgm:pt modelId="{5BCAF84F-8614-42BF-887A-8319E4A578FC}" type="parTrans" cxnId="{28968529-1AC6-4DD8-9838-EEA2DD87B9A0}">
      <dgm:prSet/>
      <dgm:spPr/>
    </dgm:pt>
    <dgm:pt modelId="{DD86B61F-B392-4EC2-AAEF-2C07DB00D00F}" type="sibTrans" cxnId="{28968529-1AC6-4DD8-9838-EEA2DD87B9A0}">
      <dgm:prSet/>
      <dgm:spPr/>
    </dgm:pt>
    <dgm:pt modelId="{E179A1D9-869B-4B0F-B68F-167B8612BC17}">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Background</a:t>
          </a:r>
        </a:p>
      </dgm:t>
    </dgm:pt>
    <dgm:pt modelId="{B708D864-B36A-40BB-8A3F-449E3D179163}" type="parTrans" cxnId="{CA869BBC-4DFC-4BB5-BE3A-861B7A9CAF38}">
      <dgm:prSet/>
      <dgm:spPr/>
    </dgm:pt>
    <dgm:pt modelId="{F673B9AC-88FA-4339-9E3A-9E5266966419}" type="sibTrans" cxnId="{CA869BBC-4DFC-4BB5-BE3A-861B7A9CAF38}">
      <dgm:prSet/>
      <dgm:spPr/>
    </dgm:pt>
    <dgm:pt modelId="{063871F4-EF5B-4EF0-ABFE-59B415D93CE5}">
      <dgm:prSet phldrT="[Tex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Overview</a:t>
          </a:r>
        </a:p>
      </dgm:t>
    </dgm:pt>
    <dgm:pt modelId="{970F38D1-9023-4CBE-A7BF-90B8150AB9B3}" type="parTrans" cxnId="{6B98110F-06A3-4F42-9B3F-EA95068FCAFD}">
      <dgm:prSet/>
      <dgm:spPr/>
    </dgm:pt>
    <dgm:pt modelId="{9B3DF012-CA8F-4F89-83EB-5A1EC828EC0D}" type="sibTrans" cxnId="{6B98110F-06A3-4F42-9B3F-EA95068FCAFD}">
      <dgm:prSet/>
      <dgm:spPr/>
    </dgm:pt>
    <dgm:pt modelId="{2CCA14A2-84A0-423E-AC0F-7067A8BDF19D}">
      <dgm:prSet/>
      <dgm:spPr>
        <a:gradFill flip="none" rotWithShape="0">
          <a:gsLst>
            <a:gs pos="0">
              <a:srgbClr val="5B9BD5"/>
            </a:gs>
            <a:gs pos="16667">
              <a:srgbClr val="5B9BD5"/>
            </a:gs>
            <a:gs pos="60000">
              <a:srgbClr val="5B9BD5"/>
            </a:gs>
            <a:gs pos="100000">
              <a:srgbClr val="5B9BD5"/>
            </a:gs>
          </a:gsLst>
          <a:lin ang="0" scaled="1"/>
          <a:tileRect/>
        </a:gradFill>
      </dgm:spPr>
      <dgm:t>
        <a:bodyPr/>
        <a:lstStyle/>
        <a:p>
          <a:r>
            <a:rPr lang="en-US"/>
            <a:t>Detection</a:t>
          </a:r>
        </a:p>
      </dgm:t>
    </dgm:pt>
    <dgm:pt modelId="{AB7AF567-2726-4F34-B356-DA1B4053F828}" type="parTrans" cxnId="{12FCF227-5D25-4297-A672-2F01396FB683}">
      <dgm:prSet/>
      <dgm:spPr/>
    </dgm:pt>
    <dgm:pt modelId="{89256573-6734-43D5-99DD-017C1B0372F7}" type="sibTrans" cxnId="{12FCF227-5D25-4297-A672-2F01396FB683}">
      <dgm:prSet/>
      <dgm:spPr/>
    </dgm:pt>
    <dgm:pt modelId="{C3922BDA-5370-49AB-B9EC-90FFD3D3B590}">
      <dgm:prSet/>
      <dgm:spPr>
        <a:gradFill flip="none" rotWithShape="0">
          <a:gsLst>
            <a:gs pos="0">
              <a:srgbClr val="5B9BD5"/>
            </a:gs>
            <a:gs pos="16667">
              <a:srgbClr val="5B9BD5"/>
            </a:gs>
            <a:gs pos="60000">
              <a:srgbClr val="A5A5A5"/>
            </a:gs>
            <a:gs pos="100000">
              <a:srgbClr val="A5A5A5"/>
            </a:gs>
          </a:gsLst>
          <a:lin ang="0" scaled="1"/>
          <a:tileRect/>
        </a:gradFill>
      </dgm:spPr>
      <dgm:t>
        <a:bodyPr/>
        <a:lstStyle/>
        <a:p>
          <a:r>
            <a:rPr lang="en-US"/>
            <a:t>Repair</a:t>
          </a:r>
        </a:p>
      </dgm:t>
    </dgm:pt>
    <dgm:pt modelId="{6D374BF8-14F8-437B-B0D0-DCD8B532D707}" type="parTrans" cxnId="{E85CCE7A-B932-435D-B157-00FB64AF12DD}">
      <dgm:prSet/>
      <dgm:spPr/>
    </dgm:pt>
    <dgm:pt modelId="{43E98F50-A183-4DA3-9AD6-ABAF58C5998C}" type="sibTrans" cxnId="{E85CCE7A-B932-435D-B157-00FB64AF12DD}">
      <dgm:prSet/>
      <dgm:spPr/>
    </dgm:pt>
    <dgm:pt modelId="{569FCF33-57EB-432D-A68E-B2F942AC1929}">
      <dgm:prSet/>
      <dgm:spPr>
        <a:gradFill flip="none" rotWithShape="0">
          <a:gsLst>
            <a:gs pos="0">
              <a:srgbClr val="A5A5A5"/>
            </a:gs>
            <a:gs pos="16667">
              <a:srgbClr val="A5A5A5"/>
            </a:gs>
            <a:gs pos="60000">
              <a:srgbClr val="A5A5A5"/>
            </a:gs>
            <a:gs pos="100000">
              <a:srgbClr val="A5A5A5"/>
            </a:gs>
          </a:gsLst>
          <a:lin ang="0" scaled="1"/>
          <a:tileRect/>
        </a:gradFill>
      </dgm:spPr>
      <dgm:t>
        <a:bodyPr/>
        <a:lstStyle/>
        <a:p>
          <a:r>
            <a:rPr lang="en-US"/>
            <a:t>Performance</a:t>
          </a:r>
        </a:p>
      </dgm:t>
    </dgm:pt>
    <dgm:pt modelId="{263376D2-55E1-4966-981B-288AEACEDD2C}" type="parTrans" cxnId="{DBFA04B1-0235-4513-AA35-F350993BC7AB}">
      <dgm:prSet/>
      <dgm:spPr/>
    </dgm:pt>
    <dgm:pt modelId="{87C95F48-33AF-4AB2-ABAF-C3E5BCC2C7E4}" type="sibTrans" cxnId="{DBFA04B1-0235-4513-AA35-F350993BC7AB}">
      <dgm:prSet/>
      <dgm:spPr/>
    </dgm:pt>
    <dgm:pt modelId="{A0A22C9B-33A4-40BB-9B6F-134537423CF8}" type="pres">
      <dgm:prSet presAssocID="{CA2F566A-5BF8-479B-90E5-CB75D9A56BBC}" presName="Name0" presStyleCnt="0">
        <dgm:presLayoutVars>
          <dgm:dir/>
          <dgm:resizeHandles val="exact"/>
        </dgm:presLayoutVars>
      </dgm:prSet>
      <dgm:spPr/>
    </dgm:pt>
    <dgm:pt modelId="{3F0B7692-F1A1-4C12-B984-42B615B3984A}" type="pres">
      <dgm:prSet presAssocID="{923F63AC-EA2D-407A-A4CA-D035817451C6}" presName="parTxOnly" presStyleLbl="node1" presStyleIdx="0" presStyleCnt="6" custScaleX="42411" custScaleY="41158">
        <dgm:presLayoutVars>
          <dgm:bulletEnabled val="1"/>
        </dgm:presLayoutVars>
      </dgm:prSet>
      <dgm:spPr/>
    </dgm:pt>
    <dgm:pt modelId="{D2950C8B-D673-4FCF-B669-B3C16EB01721}" type="pres">
      <dgm:prSet presAssocID="{DD86B61F-B392-4EC2-AAEF-2C07DB00D00F}" presName="parSpace" presStyleCnt="0"/>
      <dgm:spPr/>
    </dgm:pt>
    <dgm:pt modelId="{23367327-F8CE-423D-B5A6-50428D703B87}" type="pres">
      <dgm:prSet presAssocID="{E179A1D9-869B-4B0F-B68F-167B8612BC17}" presName="parTxOnly" presStyleLbl="node1" presStyleIdx="1" presStyleCnt="6">
        <dgm:presLayoutVars>
          <dgm:bulletEnabled val="1"/>
        </dgm:presLayoutVars>
      </dgm:prSet>
      <dgm:spPr/>
    </dgm:pt>
    <dgm:pt modelId="{BF89F1A2-41DF-45CE-B7D8-B7ED858FCEE4}" type="pres">
      <dgm:prSet presAssocID="{F673B9AC-88FA-4339-9E3A-9E5266966419}" presName="parSpace" presStyleCnt="0"/>
      <dgm:spPr/>
    </dgm:pt>
    <dgm:pt modelId="{501D3D6E-8785-40C2-B177-4AC7DC4B26E0}" type="pres">
      <dgm:prSet presAssocID="{063871F4-EF5B-4EF0-ABFE-59B415D93CE5}" presName="parTxOnly" presStyleLbl="node1" presStyleIdx="2" presStyleCnt="6">
        <dgm:presLayoutVars>
          <dgm:bulletEnabled val="1"/>
        </dgm:presLayoutVars>
      </dgm:prSet>
      <dgm:spPr/>
    </dgm:pt>
    <dgm:pt modelId="{17DE30DB-3DFF-4D71-BDD1-DD70FDBDDCA3}" type="pres">
      <dgm:prSet presAssocID="{9B3DF012-CA8F-4F89-83EB-5A1EC828EC0D}" presName="parSpace" presStyleCnt="0"/>
      <dgm:spPr/>
    </dgm:pt>
    <dgm:pt modelId="{F1CA553B-995B-4486-A8AB-9D852F74C422}" type="pres">
      <dgm:prSet presAssocID="{2CCA14A2-84A0-423E-AC0F-7067A8BDF19D}" presName="parTxOnly" presStyleLbl="node1" presStyleIdx="3" presStyleCnt="6">
        <dgm:presLayoutVars>
          <dgm:bulletEnabled val="1"/>
        </dgm:presLayoutVars>
      </dgm:prSet>
      <dgm:spPr/>
    </dgm:pt>
    <dgm:pt modelId="{C640A401-E7A3-4F74-90CE-7B5C19020384}" type="pres">
      <dgm:prSet presAssocID="{89256573-6734-43D5-99DD-017C1B0372F7}" presName="parSpace" presStyleCnt="0"/>
      <dgm:spPr/>
    </dgm:pt>
    <dgm:pt modelId="{E10C6A20-167F-40F8-97E6-B8E68AD559B9}" type="pres">
      <dgm:prSet presAssocID="{C3922BDA-5370-49AB-B9EC-90FFD3D3B590}" presName="parTxOnly" presStyleLbl="node1" presStyleIdx="4" presStyleCnt="6">
        <dgm:presLayoutVars>
          <dgm:bulletEnabled val="1"/>
        </dgm:presLayoutVars>
      </dgm:prSet>
      <dgm:spPr/>
    </dgm:pt>
    <dgm:pt modelId="{D33CB094-1FA7-46CB-A638-52E9AF6288CA}" type="pres">
      <dgm:prSet presAssocID="{43E98F50-A183-4DA3-9AD6-ABAF58C5998C}" presName="parSpace" presStyleCnt="0"/>
      <dgm:spPr/>
    </dgm:pt>
    <dgm:pt modelId="{66EA60C2-AE81-4147-B714-5F852E6E36F5}" type="pres">
      <dgm:prSet presAssocID="{569FCF33-57EB-432D-A68E-B2F942AC1929}" presName="parTxOnly" presStyleLbl="node1" presStyleIdx="5" presStyleCnt="6">
        <dgm:presLayoutVars>
          <dgm:bulletEnabled val="1"/>
        </dgm:presLayoutVars>
      </dgm:prSet>
      <dgm:spPr/>
    </dgm:pt>
  </dgm:ptLst>
  <dgm:cxnLst>
    <dgm:cxn modelId="{9CF2F57E-EB2B-4A4A-BC73-6C46EA204844}" type="presOf" srcId="{C3922BDA-5370-49AB-B9EC-90FFD3D3B590}" destId="{E10C6A20-167F-40F8-97E6-B8E68AD559B9}" srcOrd="0" destOrd="0" presId="urn:microsoft.com/office/officeart/2005/8/layout/hChevron3"/>
    <dgm:cxn modelId="{CA869BBC-4DFC-4BB5-BE3A-861B7A9CAF38}" srcId="{CA2F566A-5BF8-479B-90E5-CB75D9A56BBC}" destId="{E179A1D9-869B-4B0F-B68F-167B8612BC17}" srcOrd="1" destOrd="0" parTransId="{B708D864-B36A-40BB-8A3F-449E3D179163}" sibTransId="{F673B9AC-88FA-4339-9E3A-9E5266966419}"/>
    <dgm:cxn modelId="{FE136C9A-0A5D-40E2-AC39-E5C3E4E98B90}" type="presOf" srcId="{E179A1D9-869B-4B0F-B68F-167B8612BC17}" destId="{23367327-F8CE-423D-B5A6-50428D703B87}" srcOrd="0" destOrd="0" presId="urn:microsoft.com/office/officeart/2005/8/layout/hChevron3"/>
    <dgm:cxn modelId="{54700B7A-0CD1-44BC-AC34-144AB17E1227}" type="presOf" srcId="{CA2F566A-5BF8-479B-90E5-CB75D9A56BBC}" destId="{A0A22C9B-33A4-40BB-9B6F-134537423CF8}" srcOrd="0" destOrd="0" presId="urn:microsoft.com/office/officeart/2005/8/layout/hChevron3"/>
    <dgm:cxn modelId="{28968529-1AC6-4DD8-9838-EEA2DD87B9A0}" srcId="{CA2F566A-5BF8-479B-90E5-CB75D9A56BBC}" destId="{923F63AC-EA2D-407A-A4CA-D035817451C6}" srcOrd="0" destOrd="0" parTransId="{5BCAF84F-8614-42BF-887A-8319E4A578FC}" sibTransId="{DD86B61F-B392-4EC2-AAEF-2C07DB00D00F}"/>
    <dgm:cxn modelId="{DBFA04B1-0235-4513-AA35-F350993BC7AB}" srcId="{CA2F566A-5BF8-479B-90E5-CB75D9A56BBC}" destId="{569FCF33-57EB-432D-A68E-B2F942AC1929}" srcOrd="5" destOrd="0" parTransId="{263376D2-55E1-4966-981B-288AEACEDD2C}" sibTransId="{87C95F48-33AF-4AB2-ABAF-C3E5BCC2C7E4}"/>
    <dgm:cxn modelId="{D69C613E-9CD3-4585-8792-D6838BBD648B}" type="presOf" srcId="{2CCA14A2-84A0-423E-AC0F-7067A8BDF19D}" destId="{F1CA553B-995B-4486-A8AB-9D852F74C422}" srcOrd="0" destOrd="0" presId="urn:microsoft.com/office/officeart/2005/8/layout/hChevron3"/>
    <dgm:cxn modelId="{278675FC-5043-466C-AA73-75437B50D858}" type="presOf" srcId="{063871F4-EF5B-4EF0-ABFE-59B415D93CE5}" destId="{501D3D6E-8785-40C2-B177-4AC7DC4B26E0}" srcOrd="0" destOrd="0" presId="urn:microsoft.com/office/officeart/2005/8/layout/hChevron3"/>
    <dgm:cxn modelId="{E85CCE7A-B932-435D-B157-00FB64AF12DD}" srcId="{CA2F566A-5BF8-479B-90E5-CB75D9A56BBC}" destId="{C3922BDA-5370-49AB-B9EC-90FFD3D3B590}" srcOrd="4" destOrd="0" parTransId="{6D374BF8-14F8-437B-B0D0-DCD8B532D707}" sibTransId="{43E98F50-A183-4DA3-9AD6-ABAF58C5998C}"/>
    <dgm:cxn modelId="{08C89E7D-AB97-436C-9341-7AAA3CDF2B5E}" type="presOf" srcId="{923F63AC-EA2D-407A-A4CA-D035817451C6}" destId="{3F0B7692-F1A1-4C12-B984-42B615B3984A}" srcOrd="0" destOrd="0" presId="urn:microsoft.com/office/officeart/2005/8/layout/hChevron3"/>
    <dgm:cxn modelId="{12FCF227-5D25-4297-A672-2F01396FB683}" srcId="{CA2F566A-5BF8-479B-90E5-CB75D9A56BBC}" destId="{2CCA14A2-84A0-423E-AC0F-7067A8BDF19D}" srcOrd="3" destOrd="0" parTransId="{AB7AF567-2726-4F34-B356-DA1B4053F828}" sibTransId="{89256573-6734-43D5-99DD-017C1B0372F7}"/>
    <dgm:cxn modelId="{6B98110F-06A3-4F42-9B3F-EA95068FCAFD}" srcId="{CA2F566A-5BF8-479B-90E5-CB75D9A56BBC}" destId="{063871F4-EF5B-4EF0-ABFE-59B415D93CE5}" srcOrd="2" destOrd="0" parTransId="{970F38D1-9023-4CBE-A7BF-90B8150AB9B3}" sibTransId="{9B3DF012-CA8F-4F89-83EB-5A1EC828EC0D}"/>
    <dgm:cxn modelId="{0001E10D-132C-487B-A21C-D76FABCC1951}" type="presOf" srcId="{569FCF33-57EB-432D-A68E-B2F942AC1929}" destId="{66EA60C2-AE81-4147-B714-5F852E6E36F5}" srcOrd="0" destOrd="0" presId="urn:microsoft.com/office/officeart/2005/8/layout/hChevron3"/>
    <dgm:cxn modelId="{1C3500B5-846B-42E7-A86F-953B072BAC20}" type="presParOf" srcId="{A0A22C9B-33A4-40BB-9B6F-134537423CF8}" destId="{3F0B7692-F1A1-4C12-B984-42B615B3984A}" srcOrd="0" destOrd="0" presId="urn:microsoft.com/office/officeart/2005/8/layout/hChevron3"/>
    <dgm:cxn modelId="{D64DE626-3AC7-4EE5-9CBF-C51653437C0D}" type="presParOf" srcId="{A0A22C9B-33A4-40BB-9B6F-134537423CF8}" destId="{D2950C8B-D673-4FCF-B669-B3C16EB01721}" srcOrd="1" destOrd="0" presId="urn:microsoft.com/office/officeart/2005/8/layout/hChevron3"/>
    <dgm:cxn modelId="{EB10B2D5-E523-45B9-9828-1C9ECDD7C787}" type="presParOf" srcId="{A0A22C9B-33A4-40BB-9B6F-134537423CF8}" destId="{23367327-F8CE-423D-B5A6-50428D703B87}" srcOrd="2" destOrd="0" presId="urn:microsoft.com/office/officeart/2005/8/layout/hChevron3"/>
    <dgm:cxn modelId="{CD88F811-D943-4897-AE2F-6C21973BDCF3}" type="presParOf" srcId="{A0A22C9B-33A4-40BB-9B6F-134537423CF8}" destId="{BF89F1A2-41DF-45CE-B7D8-B7ED858FCEE4}" srcOrd="3" destOrd="0" presId="urn:microsoft.com/office/officeart/2005/8/layout/hChevron3"/>
    <dgm:cxn modelId="{C271D30A-A0EE-4F86-BD2D-BE2C2F784FA7}" type="presParOf" srcId="{A0A22C9B-33A4-40BB-9B6F-134537423CF8}" destId="{501D3D6E-8785-40C2-B177-4AC7DC4B26E0}" srcOrd="4" destOrd="0" presId="urn:microsoft.com/office/officeart/2005/8/layout/hChevron3"/>
    <dgm:cxn modelId="{47B48021-4DB3-4417-9A60-57CED80E562D}" type="presParOf" srcId="{A0A22C9B-33A4-40BB-9B6F-134537423CF8}" destId="{17DE30DB-3DFF-4D71-BDD1-DD70FDBDDCA3}" srcOrd="5" destOrd="0" presId="urn:microsoft.com/office/officeart/2005/8/layout/hChevron3"/>
    <dgm:cxn modelId="{56E893B5-3AFD-4E7B-86E5-25D082BDFA97}" type="presParOf" srcId="{A0A22C9B-33A4-40BB-9B6F-134537423CF8}" destId="{F1CA553B-995B-4486-A8AB-9D852F74C422}" srcOrd="6" destOrd="0" presId="urn:microsoft.com/office/officeart/2005/8/layout/hChevron3"/>
    <dgm:cxn modelId="{0FCFC19D-BF2F-44F7-937D-AC2F2615311D}" type="presParOf" srcId="{A0A22C9B-33A4-40BB-9B6F-134537423CF8}" destId="{C640A401-E7A3-4F74-90CE-7B5C19020384}" srcOrd="7" destOrd="0" presId="urn:microsoft.com/office/officeart/2005/8/layout/hChevron3"/>
    <dgm:cxn modelId="{036DF06E-D0D0-4C6D-B954-AEA9BE2B6C07}" type="presParOf" srcId="{A0A22C9B-33A4-40BB-9B6F-134537423CF8}" destId="{E10C6A20-167F-40F8-97E6-B8E68AD559B9}" srcOrd="8" destOrd="0" presId="urn:microsoft.com/office/officeart/2005/8/layout/hChevron3"/>
    <dgm:cxn modelId="{478D3226-1909-43C2-BCFC-8B96A33FAA29}" type="presParOf" srcId="{A0A22C9B-33A4-40BB-9B6F-134537423CF8}" destId="{D33CB094-1FA7-46CB-A638-52E9AF6288CA}" srcOrd="9" destOrd="0" presId="urn:microsoft.com/office/officeart/2005/8/layout/hChevron3"/>
    <dgm:cxn modelId="{52A741CC-65BE-427F-BF4A-4330C01B81E2}" type="presParOf" srcId="{A0A22C9B-33A4-40BB-9B6F-134537423CF8}" destId="{66EA60C2-AE81-4147-B714-5F852E6E36F5}"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5B41ECB-4657-4C74-AC2E-C1C7C7F8E5CD}" type="doc">
      <dgm:prSet loTypeId="urn:microsoft.com/office/officeart/2005/8/layout/hChevron3" loCatId="process" qsTypeId="urn:microsoft.com/office/officeart/2005/8/quickstyle/simple1" qsCatId="simple" csTypeId="urn:microsoft.com/office/officeart/2005/8/colors/accent1_2" csCatId="accent1" phldr="1"/>
      <dgm:spPr/>
    </dgm:pt>
    <dgm:pt modelId="{2916D70A-2557-44DA-85A1-43500EFC93C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16</a:t>
          </a:r>
        </a:p>
      </dgm:t>
    </dgm:pt>
    <dgm:pt modelId="{BDA1C9AA-4C59-4B62-A875-C4FDCE84227A}" type="parTrans" cxnId="{01D08547-01C5-406E-9E7D-B3CBA5C7E7FB}">
      <dgm:prSet/>
      <dgm:spPr/>
    </dgm:pt>
    <dgm:pt modelId="{A1B897C9-7583-4D37-A957-4E70E58A2E5B}" type="sibTrans" cxnId="{01D08547-01C5-406E-9E7D-B3CBA5C7E7FB}">
      <dgm:prSet/>
      <dgm:spPr/>
    </dgm:pt>
    <dgm:pt modelId="{F7748DD8-ECB4-40D9-83FD-E83104D20544}">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29CDF491-7F34-43BA-8B60-FE297961392F}" type="parTrans" cxnId="{39787F95-E4F8-4E31-9079-B9D741E756F8}">
      <dgm:prSet/>
      <dgm:spPr/>
    </dgm:pt>
    <dgm:pt modelId="{C2FF7639-2B9A-468E-8165-0EF2A4A9CAD0}" type="sibTrans" cxnId="{39787F95-E4F8-4E31-9079-B9D741E756F8}">
      <dgm:prSet/>
      <dgm:spPr/>
    </dgm:pt>
    <dgm:pt modelId="{F26E283A-4253-4582-B678-87643D9C2E75}">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Overview</a:t>
          </a:r>
        </a:p>
      </dgm:t>
    </dgm:pt>
    <dgm:pt modelId="{572CB53B-E7EA-417A-B64F-7806DE643E1F}" type="parTrans" cxnId="{7F932216-57F3-4AC1-AAC1-5CE75A8386AA}">
      <dgm:prSet/>
      <dgm:spPr/>
    </dgm:pt>
    <dgm:pt modelId="{140F8D5D-BFAD-4622-BAA2-7ADC050A9D9F}" type="sibTrans" cxnId="{7F932216-57F3-4AC1-AAC1-5CE75A8386AA}">
      <dgm:prSet/>
      <dgm:spPr/>
    </dgm:pt>
    <dgm:pt modelId="{9E1D37B1-DE85-40F2-9C32-E04F799AED75}">
      <dgm:prSe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Detection</a:t>
          </a:r>
        </a:p>
      </dgm:t>
    </dgm:pt>
    <dgm:pt modelId="{53A7BAFC-0C6F-4544-B7B2-190467A076FE}" type="parTrans" cxnId="{CAC33B3F-A2BD-44E9-BAF5-9F6B23529147}">
      <dgm:prSet/>
      <dgm:spPr/>
    </dgm:pt>
    <dgm:pt modelId="{2FC9C85F-0354-4E38-BBB2-D030F10269DE}" type="sibTrans" cxnId="{CAC33B3F-A2BD-44E9-BAF5-9F6B23529147}">
      <dgm:prSet/>
      <dgm:spPr/>
    </dgm:pt>
    <dgm:pt modelId="{2CB5DECB-31A8-465A-B633-0BD0C9C1F127}">
      <dgm:prSe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Repair</a:t>
          </a:r>
        </a:p>
      </dgm:t>
    </dgm:pt>
    <dgm:pt modelId="{479845E8-62F0-4AAD-8E5B-37C0DAC2B6B7}" type="parTrans" cxnId="{BBE8BD1F-DDE9-45FB-88A4-40F5B52E2224}">
      <dgm:prSet/>
      <dgm:spPr/>
    </dgm:pt>
    <dgm:pt modelId="{089334EE-E37D-4214-BB09-90358F77214F}" type="sibTrans" cxnId="{BBE8BD1F-DDE9-45FB-88A4-40F5B52E2224}">
      <dgm:prSet/>
      <dgm:spPr/>
    </dgm:pt>
    <dgm:pt modelId="{70E92DC0-EB21-4A89-A53F-902C7977195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F9F13ACB-91C1-477F-96C4-8F35D7BFAF79}" type="parTrans" cxnId="{C0D5E9BB-3D75-4860-9059-A952ADC8E343}">
      <dgm:prSet/>
      <dgm:spPr/>
    </dgm:pt>
    <dgm:pt modelId="{80380E24-AB87-4323-B1D1-2CF82FAA77E2}" type="sibTrans" cxnId="{C0D5E9BB-3D75-4860-9059-A952ADC8E343}">
      <dgm:prSet/>
      <dgm:spPr/>
    </dgm:pt>
    <dgm:pt modelId="{5826EA52-6766-49D2-AE1C-793A603C1CF4}" type="pres">
      <dgm:prSet presAssocID="{55B41ECB-4657-4C74-AC2E-C1C7C7F8E5CD}" presName="Name0" presStyleCnt="0">
        <dgm:presLayoutVars>
          <dgm:dir/>
          <dgm:resizeHandles val="exact"/>
        </dgm:presLayoutVars>
      </dgm:prSet>
      <dgm:spPr/>
    </dgm:pt>
    <dgm:pt modelId="{03C9E720-3B26-4622-975A-061F71B35085}" type="pres">
      <dgm:prSet presAssocID="{2916D70A-2557-44DA-85A1-43500EFC93C5}" presName="parTxOnly" presStyleLbl="node1" presStyleIdx="0" presStyleCnt="6" custScaleX="42411" custScaleY="41158">
        <dgm:presLayoutVars>
          <dgm:bulletEnabled val="1"/>
        </dgm:presLayoutVars>
      </dgm:prSet>
      <dgm:spPr/>
    </dgm:pt>
    <dgm:pt modelId="{1EC74CD9-67EB-48C8-82DD-A6F0A75816D8}" type="pres">
      <dgm:prSet presAssocID="{A1B897C9-7583-4D37-A957-4E70E58A2E5B}" presName="parSpace" presStyleCnt="0"/>
      <dgm:spPr/>
    </dgm:pt>
    <dgm:pt modelId="{33FA225D-DFFD-4A23-8C01-5C48D4619137}" type="pres">
      <dgm:prSet presAssocID="{F7748DD8-ECB4-40D9-83FD-E83104D20544}" presName="parTxOnly" presStyleLbl="node1" presStyleIdx="1" presStyleCnt="6">
        <dgm:presLayoutVars>
          <dgm:bulletEnabled val="1"/>
        </dgm:presLayoutVars>
      </dgm:prSet>
      <dgm:spPr/>
    </dgm:pt>
    <dgm:pt modelId="{326000E5-8F25-4669-A7D5-BE3EA59B02A7}" type="pres">
      <dgm:prSet presAssocID="{C2FF7639-2B9A-468E-8165-0EF2A4A9CAD0}" presName="parSpace" presStyleCnt="0"/>
      <dgm:spPr/>
    </dgm:pt>
    <dgm:pt modelId="{BAB0C4C7-0C9F-418C-AC85-6C6668ED3685}" type="pres">
      <dgm:prSet presAssocID="{F26E283A-4253-4582-B678-87643D9C2E75}" presName="parTxOnly" presStyleLbl="node1" presStyleIdx="2" presStyleCnt="6">
        <dgm:presLayoutVars>
          <dgm:bulletEnabled val="1"/>
        </dgm:presLayoutVars>
      </dgm:prSet>
      <dgm:spPr/>
    </dgm:pt>
    <dgm:pt modelId="{17B2BE93-E007-407A-A726-1A65B7FF8D3F}" type="pres">
      <dgm:prSet presAssocID="{140F8D5D-BFAD-4622-BAA2-7ADC050A9D9F}" presName="parSpace" presStyleCnt="0"/>
      <dgm:spPr/>
    </dgm:pt>
    <dgm:pt modelId="{0F5B52C9-BC16-494C-A0FE-3EC2ABAFE858}" type="pres">
      <dgm:prSet presAssocID="{9E1D37B1-DE85-40F2-9C32-E04F799AED75}" presName="parTxOnly" presStyleLbl="node1" presStyleIdx="3" presStyleCnt="6">
        <dgm:presLayoutVars>
          <dgm:bulletEnabled val="1"/>
        </dgm:presLayoutVars>
      </dgm:prSet>
      <dgm:spPr/>
    </dgm:pt>
    <dgm:pt modelId="{34CB41DB-54D8-4153-9F9A-16A629F3FE3D}" type="pres">
      <dgm:prSet presAssocID="{2FC9C85F-0354-4E38-BBB2-D030F10269DE}" presName="parSpace" presStyleCnt="0"/>
      <dgm:spPr/>
    </dgm:pt>
    <dgm:pt modelId="{3E7CF506-45E7-4F37-AFE5-4E463039C8A7}" type="pres">
      <dgm:prSet presAssocID="{2CB5DECB-31A8-465A-B633-0BD0C9C1F127}" presName="parTxOnly" presStyleLbl="node1" presStyleIdx="4" presStyleCnt="6">
        <dgm:presLayoutVars>
          <dgm:bulletEnabled val="1"/>
        </dgm:presLayoutVars>
      </dgm:prSet>
      <dgm:spPr/>
    </dgm:pt>
    <dgm:pt modelId="{E49F4D63-1C87-4C44-8D92-CFE2419FB2F3}" type="pres">
      <dgm:prSet presAssocID="{089334EE-E37D-4214-BB09-90358F77214F}" presName="parSpace" presStyleCnt="0"/>
      <dgm:spPr/>
    </dgm:pt>
    <dgm:pt modelId="{19524913-00B6-4AE4-8B7D-F99E614C2EA6}" type="pres">
      <dgm:prSet presAssocID="{70E92DC0-EB21-4A89-A53F-902C7977195E}" presName="parTxOnly" presStyleLbl="node1" presStyleIdx="5" presStyleCnt="6">
        <dgm:presLayoutVars>
          <dgm:bulletEnabled val="1"/>
        </dgm:presLayoutVars>
      </dgm:prSet>
      <dgm:spPr/>
    </dgm:pt>
  </dgm:ptLst>
  <dgm:cxnLst>
    <dgm:cxn modelId="{4D1EEFF7-75B6-48C3-9124-64FF944D9C58}" type="presOf" srcId="{2916D70A-2557-44DA-85A1-43500EFC93C5}" destId="{03C9E720-3B26-4622-975A-061F71B35085}" srcOrd="0" destOrd="0" presId="urn:microsoft.com/office/officeart/2005/8/layout/hChevron3"/>
    <dgm:cxn modelId="{39787F95-E4F8-4E31-9079-B9D741E756F8}" srcId="{55B41ECB-4657-4C74-AC2E-C1C7C7F8E5CD}" destId="{F7748DD8-ECB4-40D9-83FD-E83104D20544}" srcOrd="1" destOrd="0" parTransId="{29CDF491-7F34-43BA-8B60-FE297961392F}" sibTransId="{C2FF7639-2B9A-468E-8165-0EF2A4A9CAD0}"/>
    <dgm:cxn modelId="{6A4CBBED-130A-41B1-98F5-399F88E33C05}" type="presOf" srcId="{70E92DC0-EB21-4A89-A53F-902C7977195E}" destId="{19524913-00B6-4AE4-8B7D-F99E614C2EA6}" srcOrd="0" destOrd="0" presId="urn:microsoft.com/office/officeart/2005/8/layout/hChevron3"/>
    <dgm:cxn modelId="{32E20677-1837-4E7F-A0B7-C2E38C3BC693}" type="presOf" srcId="{55B41ECB-4657-4C74-AC2E-C1C7C7F8E5CD}" destId="{5826EA52-6766-49D2-AE1C-793A603C1CF4}" srcOrd="0" destOrd="0" presId="urn:microsoft.com/office/officeart/2005/8/layout/hChevron3"/>
    <dgm:cxn modelId="{299C7EB5-D36F-451D-8253-0F8D3B2581FC}" type="presOf" srcId="{9E1D37B1-DE85-40F2-9C32-E04F799AED75}" destId="{0F5B52C9-BC16-494C-A0FE-3EC2ABAFE858}" srcOrd="0" destOrd="0" presId="urn:microsoft.com/office/officeart/2005/8/layout/hChevron3"/>
    <dgm:cxn modelId="{CAC33B3F-A2BD-44E9-BAF5-9F6B23529147}" srcId="{55B41ECB-4657-4C74-AC2E-C1C7C7F8E5CD}" destId="{9E1D37B1-DE85-40F2-9C32-E04F799AED75}" srcOrd="3" destOrd="0" parTransId="{53A7BAFC-0C6F-4544-B7B2-190467A076FE}" sibTransId="{2FC9C85F-0354-4E38-BBB2-D030F10269DE}"/>
    <dgm:cxn modelId="{3EAABF55-9283-4E64-932D-43B303E95214}" type="presOf" srcId="{F26E283A-4253-4582-B678-87643D9C2E75}" destId="{BAB0C4C7-0C9F-418C-AC85-6C6668ED3685}" srcOrd="0" destOrd="0" presId="urn:microsoft.com/office/officeart/2005/8/layout/hChevron3"/>
    <dgm:cxn modelId="{544ED5FB-CF2A-4885-8A48-012A664B7CDB}" type="presOf" srcId="{2CB5DECB-31A8-465A-B633-0BD0C9C1F127}" destId="{3E7CF506-45E7-4F37-AFE5-4E463039C8A7}" srcOrd="0" destOrd="0" presId="urn:microsoft.com/office/officeart/2005/8/layout/hChevron3"/>
    <dgm:cxn modelId="{C0D5E9BB-3D75-4860-9059-A952ADC8E343}" srcId="{55B41ECB-4657-4C74-AC2E-C1C7C7F8E5CD}" destId="{70E92DC0-EB21-4A89-A53F-902C7977195E}" srcOrd="5" destOrd="0" parTransId="{F9F13ACB-91C1-477F-96C4-8F35D7BFAF79}" sibTransId="{80380E24-AB87-4323-B1D1-2CF82FAA77E2}"/>
    <dgm:cxn modelId="{01D08547-01C5-406E-9E7D-B3CBA5C7E7FB}" srcId="{55B41ECB-4657-4C74-AC2E-C1C7C7F8E5CD}" destId="{2916D70A-2557-44DA-85A1-43500EFC93C5}" srcOrd="0" destOrd="0" parTransId="{BDA1C9AA-4C59-4B62-A875-C4FDCE84227A}" sibTransId="{A1B897C9-7583-4D37-A957-4E70E58A2E5B}"/>
    <dgm:cxn modelId="{BBE8BD1F-DDE9-45FB-88A4-40F5B52E2224}" srcId="{55B41ECB-4657-4C74-AC2E-C1C7C7F8E5CD}" destId="{2CB5DECB-31A8-465A-B633-0BD0C9C1F127}" srcOrd="4" destOrd="0" parTransId="{479845E8-62F0-4AAD-8E5B-37C0DAC2B6B7}" sibTransId="{089334EE-E37D-4214-BB09-90358F77214F}"/>
    <dgm:cxn modelId="{364D3184-64DB-486A-ABD0-A92E0B09D097}" type="presOf" srcId="{F7748DD8-ECB4-40D9-83FD-E83104D20544}" destId="{33FA225D-DFFD-4A23-8C01-5C48D4619137}" srcOrd="0" destOrd="0" presId="urn:microsoft.com/office/officeart/2005/8/layout/hChevron3"/>
    <dgm:cxn modelId="{7F932216-57F3-4AC1-AAC1-5CE75A8386AA}" srcId="{55B41ECB-4657-4C74-AC2E-C1C7C7F8E5CD}" destId="{F26E283A-4253-4582-B678-87643D9C2E75}" srcOrd="2" destOrd="0" parTransId="{572CB53B-E7EA-417A-B64F-7806DE643E1F}" sibTransId="{140F8D5D-BFAD-4622-BAA2-7ADC050A9D9F}"/>
    <dgm:cxn modelId="{E448202F-5760-4436-9612-AC74946272F9}" type="presParOf" srcId="{5826EA52-6766-49D2-AE1C-793A603C1CF4}" destId="{03C9E720-3B26-4622-975A-061F71B35085}" srcOrd="0" destOrd="0" presId="urn:microsoft.com/office/officeart/2005/8/layout/hChevron3"/>
    <dgm:cxn modelId="{09C6F7B3-03E3-4D98-866C-C03783F5AFD0}" type="presParOf" srcId="{5826EA52-6766-49D2-AE1C-793A603C1CF4}" destId="{1EC74CD9-67EB-48C8-82DD-A6F0A75816D8}" srcOrd="1" destOrd="0" presId="urn:microsoft.com/office/officeart/2005/8/layout/hChevron3"/>
    <dgm:cxn modelId="{D6D35A75-B103-49D5-B4C0-6A9364B7B95C}" type="presParOf" srcId="{5826EA52-6766-49D2-AE1C-793A603C1CF4}" destId="{33FA225D-DFFD-4A23-8C01-5C48D4619137}" srcOrd="2" destOrd="0" presId="urn:microsoft.com/office/officeart/2005/8/layout/hChevron3"/>
    <dgm:cxn modelId="{C89988B2-1135-4FA0-8494-025AA98D752B}" type="presParOf" srcId="{5826EA52-6766-49D2-AE1C-793A603C1CF4}" destId="{326000E5-8F25-4669-A7D5-BE3EA59B02A7}" srcOrd="3" destOrd="0" presId="urn:microsoft.com/office/officeart/2005/8/layout/hChevron3"/>
    <dgm:cxn modelId="{5CB636EC-343E-4C0F-A548-D232B57FC5C0}" type="presParOf" srcId="{5826EA52-6766-49D2-AE1C-793A603C1CF4}" destId="{BAB0C4C7-0C9F-418C-AC85-6C6668ED3685}" srcOrd="4" destOrd="0" presId="urn:microsoft.com/office/officeart/2005/8/layout/hChevron3"/>
    <dgm:cxn modelId="{53CB924C-14B1-4978-99EA-3E675AB73F66}" type="presParOf" srcId="{5826EA52-6766-49D2-AE1C-793A603C1CF4}" destId="{17B2BE93-E007-407A-A726-1A65B7FF8D3F}" srcOrd="5" destOrd="0" presId="urn:microsoft.com/office/officeart/2005/8/layout/hChevron3"/>
    <dgm:cxn modelId="{E1A53347-7F20-4158-B9E7-2A6BB33C3A0E}" type="presParOf" srcId="{5826EA52-6766-49D2-AE1C-793A603C1CF4}" destId="{0F5B52C9-BC16-494C-A0FE-3EC2ABAFE858}" srcOrd="6" destOrd="0" presId="urn:microsoft.com/office/officeart/2005/8/layout/hChevron3"/>
    <dgm:cxn modelId="{7DC4DF37-707F-436A-8E7C-8F35AB0AFB2E}" type="presParOf" srcId="{5826EA52-6766-49D2-AE1C-793A603C1CF4}" destId="{34CB41DB-54D8-4153-9F9A-16A629F3FE3D}" srcOrd="7" destOrd="0" presId="urn:microsoft.com/office/officeart/2005/8/layout/hChevron3"/>
    <dgm:cxn modelId="{032E2FAE-9501-41DB-9288-7750FDEB9194}" type="presParOf" srcId="{5826EA52-6766-49D2-AE1C-793A603C1CF4}" destId="{3E7CF506-45E7-4F37-AFE5-4E463039C8A7}" srcOrd="8" destOrd="0" presId="urn:microsoft.com/office/officeart/2005/8/layout/hChevron3"/>
    <dgm:cxn modelId="{0B62D0A2-AAA1-4BF6-98AE-7721DD0D7863}" type="presParOf" srcId="{5826EA52-6766-49D2-AE1C-793A603C1CF4}" destId="{E49F4D63-1C87-4C44-8D92-CFE2419FB2F3}" srcOrd="9" destOrd="0" presId="urn:microsoft.com/office/officeart/2005/8/layout/hChevron3"/>
    <dgm:cxn modelId="{91BE6E79-49C3-4C27-BC61-AB43EB5EB71C}" type="presParOf" srcId="{5826EA52-6766-49D2-AE1C-793A603C1CF4}" destId="{19524913-00B6-4AE4-8B7D-F99E614C2EA6}"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A92E75A-501A-40E0-AC1A-0B4136C901FC}" type="doc">
      <dgm:prSet loTypeId="urn:microsoft.com/office/officeart/2005/8/layout/hChevron3" loCatId="process" qsTypeId="urn:microsoft.com/office/officeart/2005/8/quickstyle/simple1" qsCatId="simple" csTypeId="urn:microsoft.com/office/officeart/2005/8/colors/accent1_2" csCatId="accent1" phldr="1"/>
      <dgm:spPr/>
    </dgm:pt>
    <dgm:pt modelId="{7483537F-16A1-43A7-8342-9DC4A41072E3}">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17</a:t>
          </a:r>
        </a:p>
      </dgm:t>
    </dgm:pt>
    <dgm:pt modelId="{297367D1-5E5A-446A-AB5D-D5DB3A852531}" type="parTrans" cxnId="{72F68E75-A97C-4E9F-9C2F-6A6E02AC266F}">
      <dgm:prSet/>
      <dgm:spPr/>
    </dgm:pt>
    <dgm:pt modelId="{4866E1A6-E5D0-47A4-9502-177B49BB0079}" type="sibTrans" cxnId="{72F68E75-A97C-4E9F-9C2F-6A6E02AC266F}">
      <dgm:prSet/>
      <dgm:spPr/>
    </dgm:pt>
    <dgm:pt modelId="{AB727952-A7EC-4F5B-87E7-E30EBEAACB78}">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Background</a:t>
          </a:r>
        </a:p>
      </dgm:t>
    </dgm:pt>
    <dgm:pt modelId="{AD600BD2-ED47-4299-9B01-20B90FC6A63E}" type="parTrans" cxnId="{231DDCDE-73EB-415F-BB38-004CD89819E3}">
      <dgm:prSet/>
      <dgm:spPr/>
    </dgm:pt>
    <dgm:pt modelId="{B3849557-0B5E-4C57-9240-67CED1AEF7E9}" type="sibTrans" cxnId="{231DDCDE-73EB-415F-BB38-004CD89819E3}">
      <dgm:prSet/>
      <dgm:spPr/>
    </dgm:pt>
    <dgm:pt modelId="{68200F27-8590-4CCD-85E3-9641488DA13E}">
      <dgm:prSet phldrT="[Tex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Overview</a:t>
          </a:r>
        </a:p>
      </dgm:t>
    </dgm:pt>
    <dgm:pt modelId="{F56DD10C-12C5-480A-BE99-2A9D2950B792}" type="parTrans" cxnId="{17FC03B2-5D5E-4558-9FFB-6F06ED3940C6}">
      <dgm:prSet/>
      <dgm:spPr/>
    </dgm:pt>
    <dgm:pt modelId="{8E8836D2-DD1D-42FB-85B2-15C4659AB2A5}" type="sibTrans" cxnId="{17FC03B2-5D5E-4558-9FFB-6F06ED3940C6}">
      <dgm:prSet/>
      <dgm:spPr/>
    </dgm:pt>
    <dgm:pt modelId="{2E2B435A-A097-42D3-A65B-47E487EED88D}">
      <dgm:prSet/>
      <dgm:spPr>
        <a:gradFill flip="none" rotWithShape="0">
          <a:gsLst>
            <a:gs pos="0">
              <a:srgbClr val="5B9BD5"/>
            </a:gs>
            <a:gs pos="50000">
              <a:srgbClr val="5B9BD5"/>
            </a:gs>
            <a:gs pos="60000">
              <a:srgbClr val="5B9BD5"/>
            </a:gs>
            <a:gs pos="100000">
              <a:srgbClr val="5B9BD5"/>
            </a:gs>
          </a:gsLst>
          <a:lin ang="0" scaled="1"/>
          <a:tileRect/>
        </a:gradFill>
      </dgm:spPr>
      <dgm:t>
        <a:bodyPr/>
        <a:lstStyle/>
        <a:p>
          <a:r>
            <a:rPr lang="en-US"/>
            <a:t>Detection</a:t>
          </a:r>
        </a:p>
      </dgm:t>
    </dgm:pt>
    <dgm:pt modelId="{056B9DC0-2080-4EC1-8D33-DC9A3A99D2EF}" type="parTrans" cxnId="{3D6E150C-23BD-4406-8322-0050844DA73B}">
      <dgm:prSet/>
      <dgm:spPr/>
    </dgm:pt>
    <dgm:pt modelId="{C97DD384-9B79-407F-8666-9D34D5C8EF77}" type="sibTrans" cxnId="{3D6E150C-23BD-4406-8322-0050844DA73B}">
      <dgm:prSet/>
      <dgm:spPr/>
    </dgm:pt>
    <dgm:pt modelId="{B5053ADB-BF98-485B-9199-F5B550E4555D}">
      <dgm:prSe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Repair</a:t>
          </a:r>
        </a:p>
      </dgm:t>
    </dgm:pt>
    <dgm:pt modelId="{65148E33-942E-4E35-9AA2-4877AC0C2C24}" type="parTrans" cxnId="{528ACD92-F742-4BFD-AF53-9896ADB6A260}">
      <dgm:prSet/>
      <dgm:spPr/>
    </dgm:pt>
    <dgm:pt modelId="{EC4F7E4C-E5AB-4776-89AE-021E74370D11}" type="sibTrans" cxnId="{528ACD92-F742-4BFD-AF53-9896ADB6A260}">
      <dgm:prSet/>
      <dgm:spPr/>
    </dgm:pt>
    <dgm:pt modelId="{7DBA26D2-55AA-4980-976D-B11CF9D973CD}">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75AF7C19-70E9-4144-8374-B7B0F6D5115B}" type="parTrans" cxnId="{B3139531-BAA3-40DB-B56B-4A435CEAB412}">
      <dgm:prSet/>
      <dgm:spPr/>
    </dgm:pt>
    <dgm:pt modelId="{3D2739E5-4ADD-4560-B3FF-69CBB749C0EB}" type="sibTrans" cxnId="{B3139531-BAA3-40DB-B56B-4A435CEAB412}">
      <dgm:prSet/>
      <dgm:spPr/>
    </dgm:pt>
    <dgm:pt modelId="{21F6B364-8C70-4BAB-81AF-028BDFE21168}" type="pres">
      <dgm:prSet presAssocID="{1A92E75A-501A-40E0-AC1A-0B4136C901FC}" presName="Name0" presStyleCnt="0">
        <dgm:presLayoutVars>
          <dgm:dir/>
          <dgm:resizeHandles val="exact"/>
        </dgm:presLayoutVars>
      </dgm:prSet>
      <dgm:spPr/>
    </dgm:pt>
    <dgm:pt modelId="{D6568890-224A-4B4A-AE88-914B2C255064}" type="pres">
      <dgm:prSet presAssocID="{7483537F-16A1-43A7-8342-9DC4A41072E3}" presName="parTxOnly" presStyleLbl="node1" presStyleIdx="0" presStyleCnt="6" custScaleX="42411" custScaleY="41158">
        <dgm:presLayoutVars>
          <dgm:bulletEnabled val="1"/>
        </dgm:presLayoutVars>
      </dgm:prSet>
      <dgm:spPr/>
    </dgm:pt>
    <dgm:pt modelId="{F682BD69-A2F1-4C06-A168-5AE48A8D1594}" type="pres">
      <dgm:prSet presAssocID="{4866E1A6-E5D0-47A4-9502-177B49BB0079}" presName="parSpace" presStyleCnt="0"/>
      <dgm:spPr/>
    </dgm:pt>
    <dgm:pt modelId="{D6EB27AC-EA91-473B-9D9B-3186B4B52372}" type="pres">
      <dgm:prSet presAssocID="{AB727952-A7EC-4F5B-87E7-E30EBEAACB78}" presName="parTxOnly" presStyleLbl="node1" presStyleIdx="1" presStyleCnt="6">
        <dgm:presLayoutVars>
          <dgm:bulletEnabled val="1"/>
        </dgm:presLayoutVars>
      </dgm:prSet>
      <dgm:spPr/>
    </dgm:pt>
    <dgm:pt modelId="{DCFBD15D-1776-4E97-A2EC-6970EC40C9AA}" type="pres">
      <dgm:prSet presAssocID="{B3849557-0B5E-4C57-9240-67CED1AEF7E9}" presName="parSpace" presStyleCnt="0"/>
      <dgm:spPr/>
    </dgm:pt>
    <dgm:pt modelId="{C4101CA7-32D1-41DA-9529-0E3B372FDD55}" type="pres">
      <dgm:prSet presAssocID="{68200F27-8590-4CCD-85E3-9641488DA13E}" presName="parTxOnly" presStyleLbl="node1" presStyleIdx="2" presStyleCnt="6">
        <dgm:presLayoutVars>
          <dgm:bulletEnabled val="1"/>
        </dgm:presLayoutVars>
      </dgm:prSet>
      <dgm:spPr/>
    </dgm:pt>
    <dgm:pt modelId="{1609FA0D-26CD-40F6-8B11-A111A7C3CEAF}" type="pres">
      <dgm:prSet presAssocID="{8E8836D2-DD1D-42FB-85B2-15C4659AB2A5}" presName="parSpace" presStyleCnt="0"/>
      <dgm:spPr/>
    </dgm:pt>
    <dgm:pt modelId="{3ACB5F7F-28AC-44EC-B87C-882914A71899}" type="pres">
      <dgm:prSet presAssocID="{2E2B435A-A097-42D3-A65B-47E487EED88D}" presName="parTxOnly" presStyleLbl="node1" presStyleIdx="3" presStyleCnt="6">
        <dgm:presLayoutVars>
          <dgm:bulletEnabled val="1"/>
        </dgm:presLayoutVars>
      </dgm:prSet>
      <dgm:spPr/>
    </dgm:pt>
    <dgm:pt modelId="{67470CB7-7E5D-44F1-8B77-5F2A28204DC5}" type="pres">
      <dgm:prSet presAssocID="{C97DD384-9B79-407F-8666-9D34D5C8EF77}" presName="parSpace" presStyleCnt="0"/>
      <dgm:spPr/>
    </dgm:pt>
    <dgm:pt modelId="{40D29DB8-2708-4D8D-933E-4122A794FE8C}" type="pres">
      <dgm:prSet presAssocID="{B5053ADB-BF98-485B-9199-F5B550E4555D}" presName="parTxOnly" presStyleLbl="node1" presStyleIdx="4" presStyleCnt="6">
        <dgm:presLayoutVars>
          <dgm:bulletEnabled val="1"/>
        </dgm:presLayoutVars>
      </dgm:prSet>
      <dgm:spPr/>
    </dgm:pt>
    <dgm:pt modelId="{A57214C2-4C33-4E6C-BC58-5ADC353C4618}" type="pres">
      <dgm:prSet presAssocID="{EC4F7E4C-E5AB-4776-89AE-021E74370D11}" presName="parSpace" presStyleCnt="0"/>
      <dgm:spPr/>
    </dgm:pt>
    <dgm:pt modelId="{ADE2006A-7FFF-4231-AF57-0CB8EC9B0AB3}" type="pres">
      <dgm:prSet presAssocID="{7DBA26D2-55AA-4980-976D-B11CF9D973CD}" presName="parTxOnly" presStyleLbl="node1" presStyleIdx="5" presStyleCnt="6">
        <dgm:presLayoutVars>
          <dgm:bulletEnabled val="1"/>
        </dgm:presLayoutVars>
      </dgm:prSet>
      <dgm:spPr/>
    </dgm:pt>
  </dgm:ptLst>
  <dgm:cxnLst>
    <dgm:cxn modelId="{231DDCDE-73EB-415F-BB38-004CD89819E3}" srcId="{1A92E75A-501A-40E0-AC1A-0B4136C901FC}" destId="{AB727952-A7EC-4F5B-87E7-E30EBEAACB78}" srcOrd="1" destOrd="0" parTransId="{AD600BD2-ED47-4299-9B01-20B90FC6A63E}" sibTransId="{B3849557-0B5E-4C57-9240-67CED1AEF7E9}"/>
    <dgm:cxn modelId="{9AB76EA7-18D8-4034-A05A-142455A57B2C}" type="presOf" srcId="{7DBA26D2-55AA-4980-976D-B11CF9D973CD}" destId="{ADE2006A-7FFF-4231-AF57-0CB8EC9B0AB3}" srcOrd="0" destOrd="0" presId="urn:microsoft.com/office/officeart/2005/8/layout/hChevron3"/>
    <dgm:cxn modelId="{17FC03B2-5D5E-4558-9FFB-6F06ED3940C6}" srcId="{1A92E75A-501A-40E0-AC1A-0B4136C901FC}" destId="{68200F27-8590-4CCD-85E3-9641488DA13E}" srcOrd="2" destOrd="0" parTransId="{F56DD10C-12C5-480A-BE99-2A9D2950B792}" sibTransId="{8E8836D2-DD1D-42FB-85B2-15C4659AB2A5}"/>
    <dgm:cxn modelId="{3D6E150C-23BD-4406-8322-0050844DA73B}" srcId="{1A92E75A-501A-40E0-AC1A-0B4136C901FC}" destId="{2E2B435A-A097-42D3-A65B-47E487EED88D}" srcOrd="3" destOrd="0" parTransId="{056B9DC0-2080-4EC1-8D33-DC9A3A99D2EF}" sibTransId="{C97DD384-9B79-407F-8666-9D34D5C8EF77}"/>
    <dgm:cxn modelId="{38F28BC7-0ADC-4F95-9AA2-5AD3434A4A93}" type="presOf" srcId="{B5053ADB-BF98-485B-9199-F5B550E4555D}" destId="{40D29DB8-2708-4D8D-933E-4122A794FE8C}" srcOrd="0" destOrd="0" presId="urn:microsoft.com/office/officeart/2005/8/layout/hChevron3"/>
    <dgm:cxn modelId="{CF679DED-36C0-4FA2-87B7-B60BAD1EAB1F}" type="presOf" srcId="{2E2B435A-A097-42D3-A65B-47E487EED88D}" destId="{3ACB5F7F-28AC-44EC-B87C-882914A71899}" srcOrd="0" destOrd="0" presId="urn:microsoft.com/office/officeart/2005/8/layout/hChevron3"/>
    <dgm:cxn modelId="{528ACD92-F742-4BFD-AF53-9896ADB6A260}" srcId="{1A92E75A-501A-40E0-AC1A-0B4136C901FC}" destId="{B5053ADB-BF98-485B-9199-F5B550E4555D}" srcOrd="4" destOrd="0" parTransId="{65148E33-942E-4E35-9AA2-4877AC0C2C24}" sibTransId="{EC4F7E4C-E5AB-4776-89AE-021E74370D11}"/>
    <dgm:cxn modelId="{B3139531-BAA3-40DB-B56B-4A435CEAB412}" srcId="{1A92E75A-501A-40E0-AC1A-0B4136C901FC}" destId="{7DBA26D2-55AA-4980-976D-B11CF9D973CD}" srcOrd="5" destOrd="0" parTransId="{75AF7C19-70E9-4144-8374-B7B0F6D5115B}" sibTransId="{3D2739E5-4ADD-4560-B3FF-69CBB749C0EB}"/>
    <dgm:cxn modelId="{72F68E75-A97C-4E9F-9C2F-6A6E02AC266F}" srcId="{1A92E75A-501A-40E0-AC1A-0B4136C901FC}" destId="{7483537F-16A1-43A7-8342-9DC4A41072E3}" srcOrd="0" destOrd="0" parTransId="{297367D1-5E5A-446A-AB5D-D5DB3A852531}" sibTransId="{4866E1A6-E5D0-47A4-9502-177B49BB0079}"/>
    <dgm:cxn modelId="{BD25DE25-0593-4243-81C6-A960DBE58CF1}" type="presOf" srcId="{AB727952-A7EC-4F5B-87E7-E30EBEAACB78}" destId="{D6EB27AC-EA91-473B-9D9B-3186B4B52372}" srcOrd="0" destOrd="0" presId="urn:microsoft.com/office/officeart/2005/8/layout/hChevron3"/>
    <dgm:cxn modelId="{669CE020-9892-4630-80D0-20A7A70DE517}" type="presOf" srcId="{1A92E75A-501A-40E0-AC1A-0B4136C901FC}" destId="{21F6B364-8C70-4BAB-81AF-028BDFE21168}" srcOrd="0" destOrd="0" presId="urn:microsoft.com/office/officeart/2005/8/layout/hChevron3"/>
    <dgm:cxn modelId="{ADF54EA9-DAEC-4EE5-8C89-CE2A0526A90E}" type="presOf" srcId="{7483537F-16A1-43A7-8342-9DC4A41072E3}" destId="{D6568890-224A-4B4A-AE88-914B2C255064}" srcOrd="0" destOrd="0" presId="urn:microsoft.com/office/officeart/2005/8/layout/hChevron3"/>
    <dgm:cxn modelId="{BCE4CADB-A7C5-4132-9C86-1A6916DEC4C0}" type="presOf" srcId="{68200F27-8590-4CCD-85E3-9641488DA13E}" destId="{C4101CA7-32D1-41DA-9529-0E3B372FDD55}" srcOrd="0" destOrd="0" presId="urn:microsoft.com/office/officeart/2005/8/layout/hChevron3"/>
    <dgm:cxn modelId="{31409066-91E8-4FCE-80DC-8B5036830752}" type="presParOf" srcId="{21F6B364-8C70-4BAB-81AF-028BDFE21168}" destId="{D6568890-224A-4B4A-AE88-914B2C255064}" srcOrd="0" destOrd="0" presId="urn:microsoft.com/office/officeart/2005/8/layout/hChevron3"/>
    <dgm:cxn modelId="{8E2A6274-7581-468F-8F51-639CFC6AF587}" type="presParOf" srcId="{21F6B364-8C70-4BAB-81AF-028BDFE21168}" destId="{F682BD69-A2F1-4C06-A168-5AE48A8D1594}" srcOrd="1" destOrd="0" presId="urn:microsoft.com/office/officeart/2005/8/layout/hChevron3"/>
    <dgm:cxn modelId="{D5B9F908-ABF3-449F-9470-7FB58CC1B73E}" type="presParOf" srcId="{21F6B364-8C70-4BAB-81AF-028BDFE21168}" destId="{D6EB27AC-EA91-473B-9D9B-3186B4B52372}" srcOrd="2" destOrd="0" presId="urn:microsoft.com/office/officeart/2005/8/layout/hChevron3"/>
    <dgm:cxn modelId="{C9176EE6-48E2-4687-83F1-2B65B135C973}" type="presParOf" srcId="{21F6B364-8C70-4BAB-81AF-028BDFE21168}" destId="{DCFBD15D-1776-4E97-A2EC-6970EC40C9AA}" srcOrd="3" destOrd="0" presId="urn:microsoft.com/office/officeart/2005/8/layout/hChevron3"/>
    <dgm:cxn modelId="{6A22FDB0-661E-4FDA-ACD7-05529023F827}" type="presParOf" srcId="{21F6B364-8C70-4BAB-81AF-028BDFE21168}" destId="{C4101CA7-32D1-41DA-9529-0E3B372FDD55}" srcOrd="4" destOrd="0" presId="urn:microsoft.com/office/officeart/2005/8/layout/hChevron3"/>
    <dgm:cxn modelId="{989F7E9A-DBC1-4A37-93AA-46D3C2AB5280}" type="presParOf" srcId="{21F6B364-8C70-4BAB-81AF-028BDFE21168}" destId="{1609FA0D-26CD-40F6-8B11-A111A7C3CEAF}" srcOrd="5" destOrd="0" presId="urn:microsoft.com/office/officeart/2005/8/layout/hChevron3"/>
    <dgm:cxn modelId="{81AF528B-6FCE-4454-94AD-CD5B9BAA3FB0}" type="presParOf" srcId="{21F6B364-8C70-4BAB-81AF-028BDFE21168}" destId="{3ACB5F7F-28AC-44EC-B87C-882914A71899}" srcOrd="6" destOrd="0" presId="urn:microsoft.com/office/officeart/2005/8/layout/hChevron3"/>
    <dgm:cxn modelId="{27D4BD0E-8AE0-4658-AFB5-40E5D3E8373B}" type="presParOf" srcId="{21F6B364-8C70-4BAB-81AF-028BDFE21168}" destId="{67470CB7-7E5D-44F1-8B77-5F2A28204DC5}" srcOrd="7" destOrd="0" presId="urn:microsoft.com/office/officeart/2005/8/layout/hChevron3"/>
    <dgm:cxn modelId="{69B1F4E3-AB81-4EEB-A5A3-41DC51879E3E}" type="presParOf" srcId="{21F6B364-8C70-4BAB-81AF-028BDFE21168}" destId="{40D29DB8-2708-4D8D-933E-4122A794FE8C}" srcOrd="8" destOrd="0" presId="urn:microsoft.com/office/officeart/2005/8/layout/hChevron3"/>
    <dgm:cxn modelId="{FD815F09-5C87-414D-86F4-FB554AC1927E}" type="presParOf" srcId="{21F6B364-8C70-4BAB-81AF-028BDFE21168}" destId="{A57214C2-4C33-4E6C-BC58-5ADC353C4618}" srcOrd="9" destOrd="0" presId="urn:microsoft.com/office/officeart/2005/8/layout/hChevron3"/>
    <dgm:cxn modelId="{CF7E76DD-679C-43A8-BEC2-B3842ED976AB}" type="presParOf" srcId="{21F6B364-8C70-4BAB-81AF-028BDFE21168}" destId="{ADE2006A-7FFF-4231-AF57-0CB8EC9B0AB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55B9944-79DE-42EB-9FB1-18958D59634A}" type="doc">
      <dgm:prSet loTypeId="urn:microsoft.com/office/officeart/2005/8/layout/hChevron3" loCatId="process" qsTypeId="urn:microsoft.com/office/officeart/2005/8/quickstyle/simple1" qsCatId="simple" csTypeId="urn:microsoft.com/office/officeart/2005/8/colors/accent1_2" csCatId="accent1" phldr="1"/>
      <dgm:spPr/>
    </dgm:pt>
    <dgm:pt modelId="{D2D7ADEF-E716-4901-8E54-DEB1DE0BAA1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18</a:t>
          </a:r>
        </a:p>
      </dgm:t>
    </dgm:pt>
    <dgm:pt modelId="{09D6A663-25EA-4BB4-81C1-24B8C25C21A7}" type="parTrans" cxnId="{2BFAD81F-CEFB-44EC-B170-E9DEF037423A}">
      <dgm:prSet/>
      <dgm:spPr/>
    </dgm:pt>
    <dgm:pt modelId="{63A4B1DF-90D9-4897-8514-ECF40D6882E1}" type="sibTrans" cxnId="{2BFAD81F-CEFB-44EC-B170-E9DEF037423A}">
      <dgm:prSet/>
      <dgm:spPr/>
    </dgm:pt>
    <dgm:pt modelId="{10F4B504-57CA-4748-9766-12E4D7B3FA6D}">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48A70592-5769-443A-8814-42DC499DF5FD}" type="parTrans" cxnId="{3AE7CD32-588D-436D-B6CA-D7EC689AC821}">
      <dgm:prSet/>
      <dgm:spPr/>
    </dgm:pt>
    <dgm:pt modelId="{989D2CF1-5457-44A5-8D97-BCB293A5024C}" type="sibTrans" cxnId="{3AE7CD32-588D-436D-B6CA-D7EC689AC821}">
      <dgm:prSet/>
      <dgm:spPr/>
    </dgm:pt>
    <dgm:pt modelId="{ED2D839A-720B-4040-BF5F-90654A35DE42}">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Overview</a:t>
          </a:r>
        </a:p>
      </dgm:t>
    </dgm:pt>
    <dgm:pt modelId="{12C2BEFC-1DB6-4872-9CFB-BB6250D2FC68}" type="parTrans" cxnId="{0779D917-F4F8-41FA-A1F9-D32BAEA7BEC5}">
      <dgm:prSet/>
      <dgm:spPr/>
    </dgm:pt>
    <dgm:pt modelId="{D01A7CC7-F599-47F3-8C31-82431BE5F110}" type="sibTrans" cxnId="{0779D917-F4F8-41FA-A1F9-D32BAEA7BEC5}">
      <dgm:prSet/>
      <dgm:spPr/>
    </dgm:pt>
    <dgm:pt modelId="{843D940B-DE87-490D-B2B3-D0E660CE0950}">
      <dgm:prSe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Detection</a:t>
          </a:r>
        </a:p>
      </dgm:t>
    </dgm:pt>
    <dgm:pt modelId="{AA0B0D70-5C31-4C50-8AE4-23F2040273DD}" type="parTrans" cxnId="{5926D2F7-39B6-4F84-845D-7309145B0A3E}">
      <dgm:prSet/>
      <dgm:spPr/>
    </dgm:pt>
    <dgm:pt modelId="{3080CCC3-C9DA-4E08-B9D5-1DF52171D034}" type="sibTrans" cxnId="{5926D2F7-39B6-4F84-845D-7309145B0A3E}">
      <dgm:prSet/>
      <dgm:spPr/>
    </dgm:pt>
    <dgm:pt modelId="{CFB6FB39-5901-4E7B-8E7B-0CBED23F7C5E}">
      <dgm:prSe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Repair</a:t>
          </a:r>
        </a:p>
      </dgm:t>
    </dgm:pt>
    <dgm:pt modelId="{28D8D7A1-BD5B-423C-83A8-EA8E19A19C8E}" type="parTrans" cxnId="{ADE8B0A2-C6BE-42D6-AE1E-A2890125DA17}">
      <dgm:prSet/>
      <dgm:spPr/>
    </dgm:pt>
    <dgm:pt modelId="{7199866E-BB65-4771-9AA2-0B474039BEDC}" type="sibTrans" cxnId="{ADE8B0A2-C6BE-42D6-AE1E-A2890125DA17}">
      <dgm:prSet/>
      <dgm:spPr/>
    </dgm:pt>
    <dgm:pt modelId="{BAB8B335-5BE5-4F1C-98BF-1D3DB4D82630}">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E57A2884-12BF-48D3-9C3C-CBB6AB9D7D07}" type="parTrans" cxnId="{7DABF354-3A12-4B12-A981-110CF5E5D6F6}">
      <dgm:prSet/>
      <dgm:spPr/>
    </dgm:pt>
    <dgm:pt modelId="{15192A87-7B2E-4080-9A85-D958B61B98CA}" type="sibTrans" cxnId="{7DABF354-3A12-4B12-A981-110CF5E5D6F6}">
      <dgm:prSet/>
      <dgm:spPr/>
    </dgm:pt>
    <dgm:pt modelId="{9BD7C55D-4405-4D55-9548-F7532C4F6566}" type="pres">
      <dgm:prSet presAssocID="{E55B9944-79DE-42EB-9FB1-18958D59634A}" presName="Name0" presStyleCnt="0">
        <dgm:presLayoutVars>
          <dgm:dir/>
          <dgm:resizeHandles val="exact"/>
        </dgm:presLayoutVars>
      </dgm:prSet>
      <dgm:spPr/>
    </dgm:pt>
    <dgm:pt modelId="{40D349CC-F690-425A-9641-73421E86E553}" type="pres">
      <dgm:prSet presAssocID="{D2D7ADEF-E716-4901-8E54-DEB1DE0BAA14}" presName="parTxOnly" presStyleLbl="node1" presStyleIdx="0" presStyleCnt="6" custScaleX="42411" custScaleY="41158">
        <dgm:presLayoutVars>
          <dgm:bulletEnabled val="1"/>
        </dgm:presLayoutVars>
      </dgm:prSet>
      <dgm:spPr/>
    </dgm:pt>
    <dgm:pt modelId="{AECF3857-BC45-4557-8857-E00AD1FECF0E}" type="pres">
      <dgm:prSet presAssocID="{63A4B1DF-90D9-4897-8514-ECF40D6882E1}" presName="parSpace" presStyleCnt="0"/>
      <dgm:spPr/>
    </dgm:pt>
    <dgm:pt modelId="{50E7732F-555E-4E58-8406-4540FD175406}" type="pres">
      <dgm:prSet presAssocID="{10F4B504-57CA-4748-9766-12E4D7B3FA6D}" presName="parTxOnly" presStyleLbl="node1" presStyleIdx="1" presStyleCnt="6">
        <dgm:presLayoutVars>
          <dgm:bulletEnabled val="1"/>
        </dgm:presLayoutVars>
      </dgm:prSet>
      <dgm:spPr/>
    </dgm:pt>
    <dgm:pt modelId="{6F27D727-1520-437B-B8D3-9D3BB742B7B3}" type="pres">
      <dgm:prSet presAssocID="{989D2CF1-5457-44A5-8D97-BCB293A5024C}" presName="parSpace" presStyleCnt="0"/>
      <dgm:spPr/>
    </dgm:pt>
    <dgm:pt modelId="{261E7909-ED11-48AC-8CE5-B3C10C7F56F7}" type="pres">
      <dgm:prSet presAssocID="{ED2D839A-720B-4040-BF5F-90654A35DE42}" presName="parTxOnly" presStyleLbl="node1" presStyleIdx="2" presStyleCnt="6">
        <dgm:presLayoutVars>
          <dgm:bulletEnabled val="1"/>
        </dgm:presLayoutVars>
      </dgm:prSet>
      <dgm:spPr/>
    </dgm:pt>
    <dgm:pt modelId="{D4B39396-55AC-4B14-B4AC-E88175D90D57}" type="pres">
      <dgm:prSet presAssocID="{D01A7CC7-F599-47F3-8C31-82431BE5F110}" presName="parSpace" presStyleCnt="0"/>
      <dgm:spPr/>
    </dgm:pt>
    <dgm:pt modelId="{1159016F-732C-436E-924B-0D10F042DCFA}" type="pres">
      <dgm:prSet presAssocID="{843D940B-DE87-490D-B2B3-D0E660CE0950}" presName="parTxOnly" presStyleLbl="node1" presStyleIdx="3" presStyleCnt="6">
        <dgm:presLayoutVars>
          <dgm:bulletEnabled val="1"/>
        </dgm:presLayoutVars>
      </dgm:prSet>
      <dgm:spPr/>
    </dgm:pt>
    <dgm:pt modelId="{0107229C-C08A-4326-ACA5-3C949AD44A57}" type="pres">
      <dgm:prSet presAssocID="{3080CCC3-C9DA-4E08-B9D5-1DF52171D034}" presName="parSpace" presStyleCnt="0"/>
      <dgm:spPr/>
    </dgm:pt>
    <dgm:pt modelId="{5985A69C-3073-4C59-ADCB-A2B3F0E016DD}" type="pres">
      <dgm:prSet presAssocID="{CFB6FB39-5901-4E7B-8E7B-0CBED23F7C5E}" presName="parTxOnly" presStyleLbl="node1" presStyleIdx="4" presStyleCnt="6">
        <dgm:presLayoutVars>
          <dgm:bulletEnabled val="1"/>
        </dgm:presLayoutVars>
      </dgm:prSet>
      <dgm:spPr/>
    </dgm:pt>
    <dgm:pt modelId="{F5F46408-93C3-405F-A80F-CCAE91469CE1}" type="pres">
      <dgm:prSet presAssocID="{7199866E-BB65-4771-9AA2-0B474039BEDC}" presName="parSpace" presStyleCnt="0"/>
      <dgm:spPr/>
    </dgm:pt>
    <dgm:pt modelId="{DB0B80DA-48DB-4614-B201-7D2DB76587EA}" type="pres">
      <dgm:prSet presAssocID="{BAB8B335-5BE5-4F1C-98BF-1D3DB4D82630}" presName="parTxOnly" presStyleLbl="node1" presStyleIdx="5" presStyleCnt="6">
        <dgm:presLayoutVars>
          <dgm:bulletEnabled val="1"/>
        </dgm:presLayoutVars>
      </dgm:prSet>
      <dgm:spPr/>
    </dgm:pt>
  </dgm:ptLst>
  <dgm:cxnLst>
    <dgm:cxn modelId="{5D057E6B-0479-45F5-A85D-1EA6B4CC272B}" type="presOf" srcId="{ED2D839A-720B-4040-BF5F-90654A35DE42}" destId="{261E7909-ED11-48AC-8CE5-B3C10C7F56F7}" srcOrd="0" destOrd="0" presId="urn:microsoft.com/office/officeart/2005/8/layout/hChevron3"/>
    <dgm:cxn modelId="{ADE8B0A2-C6BE-42D6-AE1E-A2890125DA17}" srcId="{E55B9944-79DE-42EB-9FB1-18958D59634A}" destId="{CFB6FB39-5901-4E7B-8E7B-0CBED23F7C5E}" srcOrd="4" destOrd="0" parTransId="{28D8D7A1-BD5B-423C-83A8-EA8E19A19C8E}" sibTransId="{7199866E-BB65-4771-9AA2-0B474039BEDC}"/>
    <dgm:cxn modelId="{0779D917-F4F8-41FA-A1F9-D32BAEA7BEC5}" srcId="{E55B9944-79DE-42EB-9FB1-18958D59634A}" destId="{ED2D839A-720B-4040-BF5F-90654A35DE42}" srcOrd="2" destOrd="0" parTransId="{12C2BEFC-1DB6-4872-9CFB-BB6250D2FC68}" sibTransId="{D01A7CC7-F599-47F3-8C31-82431BE5F110}"/>
    <dgm:cxn modelId="{7DABF354-3A12-4B12-A981-110CF5E5D6F6}" srcId="{E55B9944-79DE-42EB-9FB1-18958D59634A}" destId="{BAB8B335-5BE5-4F1C-98BF-1D3DB4D82630}" srcOrd="5" destOrd="0" parTransId="{E57A2884-12BF-48D3-9C3C-CBB6AB9D7D07}" sibTransId="{15192A87-7B2E-4080-9A85-D958B61B98CA}"/>
    <dgm:cxn modelId="{3AE7CD32-588D-436D-B6CA-D7EC689AC821}" srcId="{E55B9944-79DE-42EB-9FB1-18958D59634A}" destId="{10F4B504-57CA-4748-9766-12E4D7B3FA6D}" srcOrd="1" destOrd="0" parTransId="{48A70592-5769-443A-8814-42DC499DF5FD}" sibTransId="{989D2CF1-5457-44A5-8D97-BCB293A5024C}"/>
    <dgm:cxn modelId="{C237F1C4-145B-4EB4-8D09-4B0A25CFB50E}" type="presOf" srcId="{10F4B504-57CA-4748-9766-12E4D7B3FA6D}" destId="{50E7732F-555E-4E58-8406-4540FD175406}" srcOrd="0" destOrd="0" presId="urn:microsoft.com/office/officeart/2005/8/layout/hChevron3"/>
    <dgm:cxn modelId="{8F239F9A-368F-4108-AEF5-5A58628CBD77}" type="presOf" srcId="{BAB8B335-5BE5-4F1C-98BF-1D3DB4D82630}" destId="{DB0B80DA-48DB-4614-B201-7D2DB76587EA}" srcOrd="0" destOrd="0" presId="urn:microsoft.com/office/officeart/2005/8/layout/hChevron3"/>
    <dgm:cxn modelId="{2BFAD81F-CEFB-44EC-B170-E9DEF037423A}" srcId="{E55B9944-79DE-42EB-9FB1-18958D59634A}" destId="{D2D7ADEF-E716-4901-8E54-DEB1DE0BAA14}" srcOrd="0" destOrd="0" parTransId="{09D6A663-25EA-4BB4-81C1-24B8C25C21A7}" sibTransId="{63A4B1DF-90D9-4897-8514-ECF40D6882E1}"/>
    <dgm:cxn modelId="{9B8EE82F-E49A-4064-8566-0F6A3ABCBE35}" type="presOf" srcId="{CFB6FB39-5901-4E7B-8E7B-0CBED23F7C5E}" destId="{5985A69C-3073-4C59-ADCB-A2B3F0E016DD}" srcOrd="0" destOrd="0" presId="urn:microsoft.com/office/officeart/2005/8/layout/hChevron3"/>
    <dgm:cxn modelId="{D187664E-92D8-4151-BF0F-870DEAF748A3}" type="presOf" srcId="{E55B9944-79DE-42EB-9FB1-18958D59634A}" destId="{9BD7C55D-4405-4D55-9548-F7532C4F6566}" srcOrd="0" destOrd="0" presId="urn:microsoft.com/office/officeart/2005/8/layout/hChevron3"/>
    <dgm:cxn modelId="{9B8B32CB-CDC5-4109-B379-E1E22A40E607}" type="presOf" srcId="{843D940B-DE87-490D-B2B3-D0E660CE0950}" destId="{1159016F-732C-436E-924B-0D10F042DCFA}" srcOrd="0" destOrd="0" presId="urn:microsoft.com/office/officeart/2005/8/layout/hChevron3"/>
    <dgm:cxn modelId="{636E308B-9338-45AA-BAC6-B579A7C7BEF0}" type="presOf" srcId="{D2D7ADEF-E716-4901-8E54-DEB1DE0BAA14}" destId="{40D349CC-F690-425A-9641-73421E86E553}" srcOrd="0" destOrd="0" presId="urn:microsoft.com/office/officeart/2005/8/layout/hChevron3"/>
    <dgm:cxn modelId="{5926D2F7-39B6-4F84-845D-7309145B0A3E}" srcId="{E55B9944-79DE-42EB-9FB1-18958D59634A}" destId="{843D940B-DE87-490D-B2B3-D0E660CE0950}" srcOrd="3" destOrd="0" parTransId="{AA0B0D70-5C31-4C50-8AE4-23F2040273DD}" sibTransId="{3080CCC3-C9DA-4E08-B9D5-1DF52171D034}"/>
    <dgm:cxn modelId="{ABF85AD9-5F84-4E3C-9645-07631FCA1714}" type="presParOf" srcId="{9BD7C55D-4405-4D55-9548-F7532C4F6566}" destId="{40D349CC-F690-425A-9641-73421E86E553}" srcOrd="0" destOrd="0" presId="urn:microsoft.com/office/officeart/2005/8/layout/hChevron3"/>
    <dgm:cxn modelId="{87A845B9-F87C-4E94-B00C-3315E62A83E0}" type="presParOf" srcId="{9BD7C55D-4405-4D55-9548-F7532C4F6566}" destId="{AECF3857-BC45-4557-8857-E00AD1FECF0E}" srcOrd="1" destOrd="0" presId="urn:microsoft.com/office/officeart/2005/8/layout/hChevron3"/>
    <dgm:cxn modelId="{5DB76A77-280E-4A03-85C6-FCD11D59AAD8}" type="presParOf" srcId="{9BD7C55D-4405-4D55-9548-F7532C4F6566}" destId="{50E7732F-555E-4E58-8406-4540FD175406}" srcOrd="2" destOrd="0" presId="urn:microsoft.com/office/officeart/2005/8/layout/hChevron3"/>
    <dgm:cxn modelId="{86FAF72D-7EAF-464E-94F1-4831BFB50B36}" type="presParOf" srcId="{9BD7C55D-4405-4D55-9548-F7532C4F6566}" destId="{6F27D727-1520-437B-B8D3-9D3BB742B7B3}" srcOrd="3" destOrd="0" presId="urn:microsoft.com/office/officeart/2005/8/layout/hChevron3"/>
    <dgm:cxn modelId="{71805393-A303-435C-A90C-04A9CCB41A4E}" type="presParOf" srcId="{9BD7C55D-4405-4D55-9548-F7532C4F6566}" destId="{261E7909-ED11-48AC-8CE5-B3C10C7F56F7}" srcOrd="4" destOrd="0" presId="urn:microsoft.com/office/officeart/2005/8/layout/hChevron3"/>
    <dgm:cxn modelId="{1882BCB1-177C-4E96-AFFB-668045319670}" type="presParOf" srcId="{9BD7C55D-4405-4D55-9548-F7532C4F6566}" destId="{D4B39396-55AC-4B14-B4AC-E88175D90D57}" srcOrd="5" destOrd="0" presId="urn:microsoft.com/office/officeart/2005/8/layout/hChevron3"/>
    <dgm:cxn modelId="{AA75E673-B518-4B9B-B811-69D2C7AD503E}" type="presParOf" srcId="{9BD7C55D-4405-4D55-9548-F7532C4F6566}" destId="{1159016F-732C-436E-924B-0D10F042DCFA}" srcOrd="6" destOrd="0" presId="urn:microsoft.com/office/officeart/2005/8/layout/hChevron3"/>
    <dgm:cxn modelId="{B4F205AB-A3E2-4887-87A2-D3693CA596E6}" type="presParOf" srcId="{9BD7C55D-4405-4D55-9548-F7532C4F6566}" destId="{0107229C-C08A-4326-ACA5-3C949AD44A57}" srcOrd="7" destOrd="0" presId="urn:microsoft.com/office/officeart/2005/8/layout/hChevron3"/>
    <dgm:cxn modelId="{4FDE8B8F-4AE5-42C7-A31E-5B016E9C7D20}" type="presParOf" srcId="{9BD7C55D-4405-4D55-9548-F7532C4F6566}" destId="{5985A69C-3073-4C59-ADCB-A2B3F0E016DD}" srcOrd="8" destOrd="0" presId="urn:microsoft.com/office/officeart/2005/8/layout/hChevron3"/>
    <dgm:cxn modelId="{611E34EE-FF93-4081-87B8-B1408C59661F}" type="presParOf" srcId="{9BD7C55D-4405-4D55-9548-F7532C4F6566}" destId="{F5F46408-93C3-405F-A80F-CCAE91469CE1}" srcOrd="9" destOrd="0" presId="urn:microsoft.com/office/officeart/2005/8/layout/hChevron3"/>
    <dgm:cxn modelId="{924A9779-E363-467C-9A08-F3A9A8883C99}" type="presParOf" srcId="{9BD7C55D-4405-4D55-9548-F7532C4F6566}" destId="{DB0B80DA-48DB-4614-B201-7D2DB76587E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149D8DA-8052-4693-BA3F-B686022D8702}" type="doc">
      <dgm:prSet loTypeId="urn:microsoft.com/office/officeart/2005/8/layout/hChevron3" loCatId="process" qsTypeId="urn:microsoft.com/office/officeart/2005/8/quickstyle/simple1" qsCatId="simple" csTypeId="urn:microsoft.com/office/officeart/2005/8/colors/accent1_2" csCatId="accent1" phldr="1"/>
      <dgm:spPr/>
    </dgm:pt>
    <dgm:pt modelId="{800004B7-FA1F-47F7-9A30-E60C77CE178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19</a:t>
          </a:r>
        </a:p>
      </dgm:t>
    </dgm:pt>
    <dgm:pt modelId="{DB2D1342-6961-4339-8996-8F7BA04BDBCB}" type="parTrans" cxnId="{EFC375AE-409C-489A-8FEE-12342AD15B7D}">
      <dgm:prSet/>
      <dgm:spPr/>
    </dgm:pt>
    <dgm:pt modelId="{1E6B3C20-4844-4345-B7F1-6E374831BD5B}" type="sibTrans" cxnId="{EFC375AE-409C-489A-8FEE-12342AD15B7D}">
      <dgm:prSet/>
      <dgm:spPr/>
    </dgm:pt>
    <dgm:pt modelId="{15D3DF81-0C9F-4A96-A241-D472F7710D14}">
      <dgm:prSet phldrT="[Text]"/>
      <dgm:spPr>
        <a:gradFill flip="none" rotWithShape="0">
          <a:gsLst>
            <a:gs pos="0">
              <a:srgbClr val="5B9BD5"/>
            </a:gs>
            <a:gs pos="83333">
              <a:srgbClr val="5B9BD5"/>
            </a:gs>
            <a:gs pos="100000">
              <a:srgbClr val="5B9BD5"/>
            </a:gs>
          </a:gsLst>
          <a:lin ang="0" scaled="1"/>
          <a:tileRect/>
        </a:gradFill>
      </dgm:spPr>
      <dgm:t>
        <a:bodyPr/>
        <a:lstStyle/>
        <a:p>
          <a:r>
            <a:rPr lang="en-US"/>
            <a:t>Background</a:t>
          </a:r>
        </a:p>
      </dgm:t>
    </dgm:pt>
    <dgm:pt modelId="{541C4CE8-0CCB-4029-83AF-6EC986471951}" type="parTrans" cxnId="{39B810B1-EFBF-4B1F-84E4-311CEA669FA8}">
      <dgm:prSet/>
      <dgm:spPr/>
    </dgm:pt>
    <dgm:pt modelId="{C06E114D-6397-443D-A63A-3C8F52587901}" type="sibTrans" cxnId="{39B810B1-EFBF-4B1F-84E4-311CEA669FA8}">
      <dgm:prSet/>
      <dgm:spPr/>
    </dgm:pt>
    <dgm:pt modelId="{9BF0B517-EE13-4EA0-8612-26F0DDD22847}">
      <dgm:prSet phldrT="[Text]"/>
      <dgm:spPr>
        <a:gradFill flip="none" rotWithShape="0">
          <a:gsLst>
            <a:gs pos="0">
              <a:srgbClr val="5B9BD5"/>
            </a:gs>
            <a:gs pos="83333">
              <a:srgbClr val="5B9BD5"/>
            </a:gs>
            <a:gs pos="100000">
              <a:srgbClr val="5B9BD5"/>
            </a:gs>
          </a:gsLst>
          <a:lin ang="0" scaled="1"/>
          <a:tileRect/>
        </a:gradFill>
      </dgm:spPr>
      <dgm:t>
        <a:bodyPr/>
        <a:lstStyle/>
        <a:p>
          <a:r>
            <a:rPr lang="en-US"/>
            <a:t>Overview</a:t>
          </a:r>
        </a:p>
      </dgm:t>
    </dgm:pt>
    <dgm:pt modelId="{7D7E84E7-BFBD-4EB0-BAD5-69F5BC8AF7F1}" type="parTrans" cxnId="{AE58392A-5289-4644-A58A-0BE6FD8B6B58}">
      <dgm:prSet/>
      <dgm:spPr/>
    </dgm:pt>
    <dgm:pt modelId="{E7921BD1-890C-4EE3-B4C8-C1ADCB5573B5}" type="sibTrans" cxnId="{AE58392A-5289-4644-A58A-0BE6FD8B6B58}">
      <dgm:prSet/>
      <dgm:spPr/>
    </dgm:pt>
    <dgm:pt modelId="{E7DF5D80-D198-4BC0-BB62-A96C592F7E81}">
      <dgm:prSet/>
      <dgm:spPr>
        <a:gradFill flip="none" rotWithShape="0">
          <a:gsLst>
            <a:gs pos="0">
              <a:srgbClr val="5B9BD5"/>
            </a:gs>
            <a:gs pos="83333">
              <a:srgbClr val="5B9BD5"/>
            </a:gs>
            <a:gs pos="100000">
              <a:srgbClr val="5B9BD5"/>
            </a:gs>
          </a:gsLst>
          <a:lin ang="0" scaled="1"/>
          <a:tileRect/>
        </a:gradFill>
      </dgm:spPr>
      <dgm:t>
        <a:bodyPr/>
        <a:lstStyle/>
        <a:p>
          <a:r>
            <a:rPr lang="en-US"/>
            <a:t>Detection</a:t>
          </a:r>
        </a:p>
      </dgm:t>
    </dgm:pt>
    <dgm:pt modelId="{6731FE29-1280-4D22-B35E-C7B4C481F0F2}" type="parTrans" cxnId="{C7DFAF7B-FA73-4134-8529-99DF51DDE5C1}">
      <dgm:prSet/>
      <dgm:spPr/>
    </dgm:pt>
    <dgm:pt modelId="{6B78EBB0-454D-472F-8741-A2E074325A31}" type="sibTrans" cxnId="{C7DFAF7B-FA73-4134-8529-99DF51DDE5C1}">
      <dgm:prSet/>
      <dgm:spPr/>
    </dgm:pt>
    <dgm:pt modelId="{FDF75007-A046-443C-941E-5E29BF9D9657}">
      <dgm:prSet/>
      <dgm:spPr>
        <a:gradFill flip="none" rotWithShape="0">
          <a:gsLst>
            <a:gs pos="0">
              <a:srgbClr val="5B9BD5"/>
            </a:gs>
            <a:gs pos="83333">
              <a:srgbClr val="5B9BD5"/>
            </a:gs>
            <a:gs pos="100000">
              <a:srgbClr val="A5A5A5"/>
            </a:gs>
          </a:gsLst>
          <a:lin ang="0" scaled="1"/>
          <a:tileRect/>
        </a:gradFill>
      </dgm:spPr>
      <dgm:t>
        <a:bodyPr/>
        <a:lstStyle/>
        <a:p>
          <a:r>
            <a:rPr lang="en-US"/>
            <a:t>Repair</a:t>
          </a:r>
        </a:p>
      </dgm:t>
    </dgm:pt>
    <dgm:pt modelId="{125B024D-F550-4A3A-96EC-98EB43332D76}" type="parTrans" cxnId="{D05E6CBE-3F8A-4C25-B598-02BE51C11AA8}">
      <dgm:prSet/>
      <dgm:spPr/>
    </dgm:pt>
    <dgm:pt modelId="{8F5C8A2A-168C-448F-9AA1-44FE07C0DC01}" type="sibTrans" cxnId="{D05E6CBE-3F8A-4C25-B598-02BE51C11AA8}">
      <dgm:prSet/>
      <dgm:spPr/>
    </dgm:pt>
    <dgm:pt modelId="{FF01D461-EFB2-4456-A623-188F84E43DFB}">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51638B13-DDCB-443F-AD1B-5A6633BB1CB9}" type="parTrans" cxnId="{1E87EE88-267A-4397-9A2A-65F2BBBA9059}">
      <dgm:prSet/>
      <dgm:spPr/>
    </dgm:pt>
    <dgm:pt modelId="{1E3AC07D-136A-43F9-93D3-B58B0BE8ABFC}" type="sibTrans" cxnId="{1E87EE88-267A-4397-9A2A-65F2BBBA9059}">
      <dgm:prSet/>
      <dgm:spPr/>
    </dgm:pt>
    <dgm:pt modelId="{47C76D2C-E5C1-4AD0-9CCF-A08B204DC8D2}" type="pres">
      <dgm:prSet presAssocID="{4149D8DA-8052-4693-BA3F-B686022D8702}" presName="Name0" presStyleCnt="0">
        <dgm:presLayoutVars>
          <dgm:dir/>
          <dgm:resizeHandles val="exact"/>
        </dgm:presLayoutVars>
      </dgm:prSet>
      <dgm:spPr/>
    </dgm:pt>
    <dgm:pt modelId="{D5D38425-7B2C-4F57-99AE-D2E9415EB927}" type="pres">
      <dgm:prSet presAssocID="{800004B7-FA1F-47F7-9A30-E60C77CE1788}" presName="parTxOnly" presStyleLbl="node1" presStyleIdx="0" presStyleCnt="6" custScaleX="42411" custScaleY="41158">
        <dgm:presLayoutVars>
          <dgm:bulletEnabled val="1"/>
        </dgm:presLayoutVars>
      </dgm:prSet>
      <dgm:spPr/>
    </dgm:pt>
    <dgm:pt modelId="{61BC6A7D-DE3C-41FE-97AC-696D435B7EFA}" type="pres">
      <dgm:prSet presAssocID="{1E6B3C20-4844-4345-B7F1-6E374831BD5B}" presName="parSpace" presStyleCnt="0"/>
      <dgm:spPr/>
    </dgm:pt>
    <dgm:pt modelId="{14EA1DEF-FE93-486B-9718-5305ECC261CB}" type="pres">
      <dgm:prSet presAssocID="{15D3DF81-0C9F-4A96-A241-D472F7710D14}" presName="parTxOnly" presStyleLbl="node1" presStyleIdx="1" presStyleCnt="6">
        <dgm:presLayoutVars>
          <dgm:bulletEnabled val="1"/>
        </dgm:presLayoutVars>
      </dgm:prSet>
      <dgm:spPr/>
    </dgm:pt>
    <dgm:pt modelId="{4EAC4942-AAB3-4FCF-9A25-9BF46DD3D5B6}" type="pres">
      <dgm:prSet presAssocID="{C06E114D-6397-443D-A63A-3C8F52587901}" presName="parSpace" presStyleCnt="0"/>
      <dgm:spPr/>
    </dgm:pt>
    <dgm:pt modelId="{29AC9535-3905-43CB-9CE8-CEBC47746CE3}" type="pres">
      <dgm:prSet presAssocID="{9BF0B517-EE13-4EA0-8612-26F0DDD22847}" presName="parTxOnly" presStyleLbl="node1" presStyleIdx="2" presStyleCnt="6">
        <dgm:presLayoutVars>
          <dgm:bulletEnabled val="1"/>
        </dgm:presLayoutVars>
      </dgm:prSet>
      <dgm:spPr/>
    </dgm:pt>
    <dgm:pt modelId="{88B5B811-85D6-4959-BAE2-854F9018E593}" type="pres">
      <dgm:prSet presAssocID="{E7921BD1-890C-4EE3-B4C8-C1ADCB5573B5}" presName="parSpace" presStyleCnt="0"/>
      <dgm:spPr/>
    </dgm:pt>
    <dgm:pt modelId="{85D17014-765C-4078-AE1B-A1DCC48F5400}" type="pres">
      <dgm:prSet presAssocID="{E7DF5D80-D198-4BC0-BB62-A96C592F7E81}" presName="parTxOnly" presStyleLbl="node1" presStyleIdx="3" presStyleCnt="6">
        <dgm:presLayoutVars>
          <dgm:bulletEnabled val="1"/>
        </dgm:presLayoutVars>
      </dgm:prSet>
      <dgm:spPr/>
    </dgm:pt>
    <dgm:pt modelId="{35D5E86A-40CF-413A-8E32-C581C23F7545}" type="pres">
      <dgm:prSet presAssocID="{6B78EBB0-454D-472F-8741-A2E074325A31}" presName="parSpace" presStyleCnt="0"/>
      <dgm:spPr/>
    </dgm:pt>
    <dgm:pt modelId="{822EAEDE-DBC4-40F9-8522-AB3248025A98}" type="pres">
      <dgm:prSet presAssocID="{FDF75007-A046-443C-941E-5E29BF9D9657}" presName="parTxOnly" presStyleLbl="node1" presStyleIdx="4" presStyleCnt="6">
        <dgm:presLayoutVars>
          <dgm:bulletEnabled val="1"/>
        </dgm:presLayoutVars>
      </dgm:prSet>
      <dgm:spPr/>
    </dgm:pt>
    <dgm:pt modelId="{F7E2A48F-C943-46E4-BC7E-743FAD929176}" type="pres">
      <dgm:prSet presAssocID="{8F5C8A2A-168C-448F-9AA1-44FE07C0DC01}" presName="parSpace" presStyleCnt="0"/>
      <dgm:spPr/>
    </dgm:pt>
    <dgm:pt modelId="{F4326376-B625-4B14-B260-6E0B323BB10F}" type="pres">
      <dgm:prSet presAssocID="{FF01D461-EFB2-4456-A623-188F84E43DFB}" presName="parTxOnly" presStyleLbl="node1" presStyleIdx="5" presStyleCnt="6">
        <dgm:presLayoutVars>
          <dgm:bulletEnabled val="1"/>
        </dgm:presLayoutVars>
      </dgm:prSet>
      <dgm:spPr/>
    </dgm:pt>
  </dgm:ptLst>
  <dgm:cxnLst>
    <dgm:cxn modelId="{7B6D6F52-2BD8-41FF-9D20-443E99AFB966}" type="presOf" srcId="{15D3DF81-0C9F-4A96-A241-D472F7710D14}" destId="{14EA1DEF-FE93-486B-9718-5305ECC261CB}" srcOrd="0" destOrd="0" presId="urn:microsoft.com/office/officeart/2005/8/layout/hChevron3"/>
    <dgm:cxn modelId="{1E87EE88-267A-4397-9A2A-65F2BBBA9059}" srcId="{4149D8DA-8052-4693-BA3F-B686022D8702}" destId="{FF01D461-EFB2-4456-A623-188F84E43DFB}" srcOrd="5" destOrd="0" parTransId="{51638B13-DDCB-443F-AD1B-5A6633BB1CB9}" sibTransId="{1E3AC07D-136A-43F9-93D3-B58B0BE8ABFC}"/>
    <dgm:cxn modelId="{AE58392A-5289-4644-A58A-0BE6FD8B6B58}" srcId="{4149D8DA-8052-4693-BA3F-B686022D8702}" destId="{9BF0B517-EE13-4EA0-8612-26F0DDD22847}" srcOrd="2" destOrd="0" parTransId="{7D7E84E7-BFBD-4EB0-BAD5-69F5BC8AF7F1}" sibTransId="{E7921BD1-890C-4EE3-B4C8-C1ADCB5573B5}"/>
    <dgm:cxn modelId="{EFC375AE-409C-489A-8FEE-12342AD15B7D}" srcId="{4149D8DA-8052-4693-BA3F-B686022D8702}" destId="{800004B7-FA1F-47F7-9A30-E60C77CE1788}" srcOrd="0" destOrd="0" parTransId="{DB2D1342-6961-4339-8996-8F7BA04BDBCB}" sibTransId="{1E6B3C20-4844-4345-B7F1-6E374831BD5B}"/>
    <dgm:cxn modelId="{8AE7FF3D-AAA2-4E9B-BEA6-E372D258BEE4}" type="presOf" srcId="{800004B7-FA1F-47F7-9A30-E60C77CE1788}" destId="{D5D38425-7B2C-4F57-99AE-D2E9415EB927}" srcOrd="0" destOrd="0" presId="urn:microsoft.com/office/officeart/2005/8/layout/hChevron3"/>
    <dgm:cxn modelId="{F36D14E8-6C9D-466B-9C48-643B839A00E6}" type="presOf" srcId="{FF01D461-EFB2-4456-A623-188F84E43DFB}" destId="{F4326376-B625-4B14-B260-6E0B323BB10F}" srcOrd="0" destOrd="0" presId="urn:microsoft.com/office/officeart/2005/8/layout/hChevron3"/>
    <dgm:cxn modelId="{D05E6CBE-3F8A-4C25-B598-02BE51C11AA8}" srcId="{4149D8DA-8052-4693-BA3F-B686022D8702}" destId="{FDF75007-A046-443C-941E-5E29BF9D9657}" srcOrd="4" destOrd="0" parTransId="{125B024D-F550-4A3A-96EC-98EB43332D76}" sibTransId="{8F5C8A2A-168C-448F-9AA1-44FE07C0DC01}"/>
    <dgm:cxn modelId="{C7DFAF7B-FA73-4134-8529-99DF51DDE5C1}" srcId="{4149D8DA-8052-4693-BA3F-B686022D8702}" destId="{E7DF5D80-D198-4BC0-BB62-A96C592F7E81}" srcOrd="3" destOrd="0" parTransId="{6731FE29-1280-4D22-B35E-C7B4C481F0F2}" sibTransId="{6B78EBB0-454D-472F-8741-A2E074325A31}"/>
    <dgm:cxn modelId="{460DB8D0-0091-4B6A-B7B7-25A36CAF132E}" type="presOf" srcId="{4149D8DA-8052-4693-BA3F-B686022D8702}" destId="{47C76D2C-E5C1-4AD0-9CCF-A08B204DC8D2}" srcOrd="0" destOrd="0" presId="urn:microsoft.com/office/officeart/2005/8/layout/hChevron3"/>
    <dgm:cxn modelId="{B9CC2B2E-F27C-42E6-AC9A-6D0D2F8D5801}" type="presOf" srcId="{FDF75007-A046-443C-941E-5E29BF9D9657}" destId="{822EAEDE-DBC4-40F9-8522-AB3248025A98}" srcOrd="0" destOrd="0" presId="urn:microsoft.com/office/officeart/2005/8/layout/hChevron3"/>
    <dgm:cxn modelId="{23D629B4-F5D5-474A-A5DB-CDE6C057C9F7}" type="presOf" srcId="{E7DF5D80-D198-4BC0-BB62-A96C592F7E81}" destId="{85D17014-765C-4078-AE1B-A1DCC48F5400}" srcOrd="0" destOrd="0" presId="urn:microsoft.com/office/officeart/2005/8/layout/hChevron3"/>
    <dgm:cxn modelId="{682B9CBC-F975-4AFE-A8D7-BFBEFB6A6FBE}" type="presOf" srcId="{9BF0B517-EE13-4EA0-8612-26F0DDD22847}" destId="{29AC9535-3905-43CB-9CE8-CEBC47746CE3}" srcOrd="0" destOrd="0" presId="urn:microsoft.com/office/officeart/2005/8/layout/hChevron3"/>
    <dgm:cxn modelId="{39B810B1-EFBF-4B1F-84E4-311CEA669FA8}" srcId="{4149D8DA-8052-4693-BA3F-B686022D8702}" destId="{15D3DF81-0C9F-4A96-A241-D472F7710D14}" srcOrd="1" destOrd="0" parTransId="{541C4CE8-0CCB-4029-83AF-6EC986471951}" sibTransId="{C06E114D-6397-443D-A63A-3C8F52587901}"/>
    <dgm:cxn modelId="{FE6516D9-9500-4E1A-810F-D7B5F9F13B64}" type="presParOf" srcId="{47C76D2C-E5C1-4AD0-9CCF-A08B204DC8D2}" destId="{D5D38425-7B2C-4F57-99AE-D2E9415EB927}" srcOrd="0" destOrd="0" presId="urn:microsoft.com/office/officeart/2005/8/layout/hChevron3"/>
    <dgm:cxn modelId="{B441CB2D-802C-4D8E-8FAE-735BF6568132}" type="presParOf" srcId="{47C76D2C-E5C1-4AD0-9CCF-A08B204DC8D2}" destId="{61BC6A7D-DE3C-41FE-97AC-696D435B7EFA}" srcOrd="1" destOrd="0" presId="urn:microsoft.com/office/officeart/2005/8/layout/hChevron3"/>
    <dgm:cxn modelId="{A03808E3-D41B-46F4-9BB3-9DF70931081F}" type="presParOf" srcId="{47C76D2C-E5C1-4AD0-9CCF-A08B204DC8D2}" destId="{14EA1DEF-FE93-486B-9718-5305ECC261CB}" srcOrd="2" destOrd="0" presId="urn:microsoft.com/office/officeart/2005/8/layout/hChevron3"/>
    <dgm:cxn modelId="{E361D2B0-9A93-496E-BED6-E4D2D91630DB}" type="presParOf" srcId="{47C76D2C-E5C1-4AD0-9CCF-A08B204DC8D2}" destId="{4EAC4942-AAB3-4FCF-9A25-9BF46DD3D5B6}" srcOrd="3" destOrd="0" presId="urn:microsoft.com/office/officeart/2005/8/layout/hChevron3"/>
    <dgm:cxn modelId="{8AB35E76-2903-40BE-AE5C-E99A46F1E59F}" type="presParOf" srcId="{47C76D2C-E5C1-4AD0-9CCF-A08B204DC8D2}" destId="{29AC9535-3905-43CB-9CE8-CEBC47746CE3}" srcOrd="4" destOrd="0" presId="urn:microsoft.com/office/officeart/2005/8/layout/hChevron3"/>
    <dgm:cxn modelId="{DD48142E-C2DA-4F43-B17E-EFBF1F17599B}" type="presParOf" srcId="{47C76D2C-E5C1-4AD0-9CCF-A08B204DC8D2}" destId="{88B5B811-85D6-4959-BAE2-854F9018E593}" srcOrd="5" destOrd="0" presId="urn:microsoft.com/office/officeart/2005/8/layout/hChevron3"/>
    <dgm:cxn modelId="{55F38E63-1B71-47E8-94B1-8BCF26A77059}" type="presParOf" srcId="{47C76D2C-E5C1-4AD0-9CCF-A08B204DC8D2}" destId="{85D17014-765C-4078-AE1B-A1DCC48F5400}" srcOrd="6" destOrd="0" presId="urn:microsoft.com/office/officeart/2005/8/layout/hChevron3"/>
    <dgm:cxn modelId="{57E79D59-E7DE-4A42-A3C5-E4C67A9BD4F3}" type="presParOf" srcId="{47C76D2C-E5C1-4AD0-9CCF-A08B204DC8D2}" destId="{35D5E86A-40CF-413A-8E32-C581C23F7545}" srcOrd="7" destOrd="0" presId="urn:microsoft.com/office/officeart/2005/8/layout/hChevron3"/>
    <dgm:cxn modelId="{094BBEFB-6CF4-4080-9656-EF2A8A40CB1E}" type="presParOf" srcId="{47C76D2C-E5C1-4AD0-9CCF-A08B204DC8D2}" destId="{822EAEDE-DBC4-40F9-8522-AB3248025A98}" srcOrd="8" destOrd="0" presId="urn:microsoft.com/office/officeart/2005/8/layout/hChevron3"/>
    <dgm:cxn modelId="{61951792-7CAB-4E2F-B2E3-286DA8E63321}" type="presParOf" srcId="{47C76D2C-E5C1-4AD0-9CCF-A08B204DC8D2}" destId="{F7E2A48F-C943-46E4-BC7E-743FAD929176}" srcOrd="9" destOrd="0" presId="urn:microsoft.com/office/officeart/2005/8/layout/hChevron3"/>
    <dgm:cxn modelId="{408FA102-A2EF-4B90-9555-87BBD1948A56}" type="presParOf" srcId="{47C76D2C-E5C1-4AD0-9CCF-A08B204DC8D2}" destId="{F4326376-B625-4B14-B260-6E0B323BB10F}"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157C895-0F0C-4118-A7EE-1E595A5E0401}" type="doc">
      <dgm:prSet loTypeId="urn:microsoft.com/office/officeart/2005/8/layout/hChevron3" loCatId="process" qsTypeId="urn:microsoft.com/office/officeart/2005/8/quickstyle/simple1" qsCatId="simple" csTypeId="urn:microsoft.com/office/officeart/2005/8/colors/accent1_2" csCatId="accent1" phldr="1"/>
      <dgm:spPr/>
    </dgm:pt>
    <dgm:pt modelId="{3A48A713-8CBD-4068-BBDA-7DD28F00F51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20</a:t>
          </a:r>
        </a:p>
      </dgm:t>
    </dgm:pt>
    <dgm:pt modelId="{30D399C0-36D4-4104-956D-217FFECB6FEA}" type="parTrans" cxnId="{91E164FB-7CD1-4C7E-AA16-9E8F893FBB85}">
      <dgm:prSet/>
      <dgm:spPr/>
    </dgm:pt>
    <dgm:pt modelId="{6BF512D6-E9D9-412E-8C78-DB49011C0A85}" type="sibTrans" cxnId="{91E164FB-7CD1-4C7E-AA16-9E8F893FBB85}">
      <dgm:prSet/>
      <dgm:spPr/>
    </dgm:pt>
    <dgm:pt modelId="{2FCD7EC4-813F-4E74-9A76-606B70DCE076}">
      <dgm:prSet phldrT="[Text]"/>
      <dgm:spPr>
        <a:gradFill flip="none" rotWithShape="0">
          <a:gsLst>
            <a:gs pos="0">
              <a:srgbClr val="5B9BD5"/>
            </a:gs>
            <a:gs pos="9091">
              <a:srgbClr val="5B9BD5"/>
            </a:gs>
            <a:gs pos="60000">
              <a:srgbClr val="5B9BD5"/>
            </a:gs>
            <a:gs pos="100000">
              <a:srgbClr val="5B9BD5"/>
            </a:gs>
          </a:gsLst>
          <a:lin ang="0" scaled="1"/>
          <a:tileRect/>
        </a:gradFill>
      </dgm:spPr>
      <dgm:t>
        <a:bodyPr/>
        <a:lstStyle/>
        <a:p>
          <a:r>
            <a:rPr lang="en-US"/>
            <a:t>Background</a:t>
          </a:r>
        </a:p>
      </dgm:t>
    </dgm:pt>
    <dgm:pt modelId="{608415A5-0640-4DA7-9EFF-A10474D989C9}" type="parTrans" cxnId="{1CEFE8C2-359E-42D8-BF13-088823D7D300}">
      <dgm:prSet/>
      <dgm:spPr/>
    </dgm:pt>
    <dgm:pt modelId="{93D0BDBA-16C9-42FC-8A21-9EC9C844CBBB}" type="sibTrans" cxnId="{1CEFE8C2-359E-42D8-BF13-088823D7D300}">
      <dgm:prSet/>
      <dgm:spPr/>
    </dgm:pt>
    <dgm:pt modelId="{37475DFC-70D6-4EF5-858E-D72248F76E66}">
      <dgm:prSet phldrT="[Text]"/>
      <dgm:spPr>
        <a:gradFill flip="none" rotWithShape="0">
          <a:gsLst>
            <a:gs pos="0">
              <a:srgbClr val="5B9BD5"/>
            </a:gs>
            <a:gs pos="9091">
              <a:srgbClr val="5B9BD5"/>
            </a:gs>
            <a:gs pos="60000">
              <a:srgbClr val="5B9BD5"/>
            </a:gs>
            <a:gs pos="100000">
              <a:srgbClr val="5B9BD5"/>
            </a:gs>
          </a:gsLst>
          <a:lin ang="0" scaled="1"/>
          <a:tileRect/>
        </a:gradFill>
      </dgm:spPr>
      <dgm:t>
        <a:bodyPr/>
        <a:lstStyle/>
        <a:p>
          <a:r>
            <a:rPr lang="en-US"/>
            <a:t>Overview</a:t>
          </a:r>
        </a:p>
      </dgm:t>
    </dgm:pt>
    <dgm:pt modelId="{CA1609E9-A7EA-4366-9E81-C0659BE86B1D}" type="parTrans" cxnId="{F1A1599A-9A94-425C-9235-4A3158D6941D}">
      <dgm:prSet/>
      <dgm:spPr/>
    </dgm:pt>
    <dgm:pt modelId="{1D16259E-0BCE-4207-A99E-30E7FD881187}" type="sibTrans" cxnId="{F1A1599A-9A94-425C-9235-4A3158D6941D}">
      <dgm:prSet/>
      <dgm:spPr/>
    </dgm:pt>
    <dgm:pt modelId="{4B0B1BE0-7DB6-4F6F-969B-2FCCC8446858}">
      <dgm:prSet/>
      <dgm:spPr>
        <a:gradFill flip="none" rotWithShape="0">
          <a:gsLst>
            <a:gs pos="0">
              <a:srgbClr val="5B9BD5"/>
            </a:gs>
            <a:gs pos="9091">
              <a:srgbClr val="5B9BD5"/>
            </a:gs>
            <a:gs pos="60000">
              <a:srgbClr val="5B9BD5"/>
            </a:gs>
            <a:gs pos="100000">
              <a:srgbClr val="5B9BD5"/>
            </a:gs>
          </a:gsLst>
          <a:lin ang="0" scaled="1"/>
          <a:tileRect/>
        </a:gradFill>
      </dgm:spPr>
      <dgm:t>
        <a:bodyPr/>
        <a:lstStyle/>
        <a:p>
          <a:r>
            <a:rPr lang="en-US"/>
            <a:t>Detection</a:t>
          </a:r>
        </a:p>
      </dgm:t>
    </dgm:pt>
    <dgm:pt modelId="{2E360EB4-4638-4095-8758-7C97B6D72906}" type="parTrans" cxnId="{1A8EB217-8261-49A2-8989-10D0285B552D}">
      <dgm:prSet/>
      <dgm:spPr/>
    </dgm:pt>
    <dgm:pt modelId="{B7A45275-4CEE-4851-8ECD-7C8EE8E6BB1C}" type="sibTrans" cxnId="{1A8EB217-8261-49A2-8989-10D0285B552D}">
      <dgm:prSet/>
      <dgm:spPr/>
    </dgm:pt>
    <dgm:pt modelId="{B91542E7-945A-40CC-B844-7C2C568DF471}">
      <dgm:prSet/>
      <dgm:spPr>
        <a:gradFill flip="none" rotWithShape="0">
          <a:gsLst>
            <a:gs pos="0">
              <a:srgbClr val="5B9BD5"/>
            </a:gs>
            <a:gs pos="9091">
              <a:srgbClr val="5B9BD5"/>
            </a:gs>
            <a:gs pos="60000">
              <a:srgbClr val="5B9BD5"/>
            </a:gs>
            <a:gs pos="100000">
              <a:srgbClr val="5B9BD5"/>
            </a:gs>
          </a:gsLst>
          <a:lin ang="0" scaled="1"/>
          <a:tileRect/>
        </a:gradFill>
      </dgm:spPr>
      <dgm:t>
        <a:bodyPr/>
        <a:lstStyle/>
        <a:p>
          <a:r>
            <a:rPr lang="en-US"/>
            <a:t>Repair</a:t>
          </a:r>
        </a:p>
      </dgm:t>
    </dgm:pt>
    <dgm:pt modelId="{0B5CC829-5FE9-4CC8-B958-57BAD3E9EAE9}" type="parTrans" cxnId="{74534DC4-70F1-4713-BF7C-0E66BA573B83}">
      <dgm:prSet/>
      <dgm:spPr/>
    </dgm:pt>
    <dgm:pt modelId="{0BC19F03-691B-4458-B2FC-E1083198BBC7}" type="sibTrans" cxnId="{74534DC4-70F1-4713-BF7C-0E66BA573B83}">
      <dgm:prSet/>
      <dgm:spPr/>
    </dgm:pt>
    <dgm:pt modelId="{3D8D6B7B-16AD-434B-A18A-C97B1EA089BE}">
      <dgm:prSet/>
      <dgm:spPr>
        <a:gradFill flip="none" rotWithShape="0">
          <a:gsLst>
            <a:gs pos="0">
              <a:srgbClr val="5B9BD5"/>
            </a:gs>
            <a:gs pos="9091">
              <a:srgbClr val="5B9BD5"/>
            </a:gs>
            <a:gs pos="60000">
              <a:srgbClr val="A5A5A5"/>
            </a:gs>
            <a:gs pos="100000">
              <a:srgbClr val="A5A5A5"/>
            </a:gs>
          </a:gsLst>
          <a:lin ang="0" scaled="1"/>
          <a:tileRect/>
        </a:gradFill>
      </dgm:spPr>
      <dgm:t>
        <a:bodyPr/>
        <a:lstStyle/>
        <a:p>
          <a:r>
            <a:rPr lang="en-US"/>
            <a:t>Performance</a:t>
          </a:r>
        </a:p>
      </dgm:t>
    </dgm:pt>
    <dgm:pt modelId="{7B163B4F-0B40-4847-B6D7-F70C88F07649}" type="parTrans" cxnId="{146E91E1-44AE-45C3-A32C-AC84CDC78206}">
      <dgm:prSet/>
      <dgm:spPr/>
    </dgm:pt>
    <dgm:pt modelId="{9BC9F889-6B4E-4022-A7E5-40250C5BB960}" type="sibTrans" cxnId="{146E91E1-44AE-45C3-A32C-AC84CDC78206}">
      <dgm:prSet/>
      <dgm:spPr/>
    </dgm:pt>
    <dgm:pt modelId="{F6BDADD8-9F00-4527-B7BC-A0FCD8743FEA}" type="pres">
      <dgm:prSet presAssocID="{8157C895-0F0C-4118-A7EE-1E595A5E0401}" presName="Name0" presStyleCnt="0">
        <dgm:presLayoutVars>
          <dgm:dir/>
          <dgm:resizeHandles val="exact"/>
        </dgm:presLayoutVars>
      </dgm:prSet>
      <dgm:spPr/>
    </dgm:pt>
    <dgm:pt modelId="{99AB3E22-F27A-416C-8389-D1167195EA45}" type="pres">
      <dgm:prSet presAssocID="{3A48A713-8CBD-4068-BBDA-7DD28F00F514}" presName="parTxOnly" presStyleLbl="node1" presStyleIdx="0" presStyleCnt="6" custScaleX="42411" custScaleY="41158">
        <dgm:presLayoutVars>
          <dgm:bulletEnabled val="1"/>
        </dgm:presLayoutVars>
      </dgm:prSet>
      <dgm:spPr/>
    </dgm:pt>
    <dgm:pt modelId="{F56F5186-592E-48C2-B4C3-6E87A3A54C7D}" type="pres">
      <dgm:prSet presAssocID="{6BF512D6-E9D9-412E-8C78-DB49011C0A85}" presName="parSpace" presStyleCnt="0"/>
      <dgm:spPr/>
    </dgm:pt>
    <dgm:pt modelId="{D1EDE39F-3E6E-4FC0-B411-B722AB504A1E}" type="pres">
      <dgm:prSet presAssocID="{2FCD7EC4-813F-4E74-9A76-606B70DCE076}" presName="parTxOnly" presStyleLbl="node1" presStyleIdx="1" presStyleCnt="6">
        <dgm:presLayoutVars>
          <dgm:bulletEnabled val="1"/>
        </dgm:presLayoutVars>
      </dgm:prSet>
      <dgm:spPr/>
    </dgm:pt>
    <dgm:pt modelId="{157A63AD-74B5-42C0-B622-CDCFAB10BF58}" type="pres">
      <dgm:prSet presAssocID="{93D0BDBA-16C9-42FC-8A21-9EC9C844CBBB}" presName="parSpace" presStyleCnt="0"/>
      <dgm:spPr/>
    </dgm:pt>
    <dgm:pt modelId="{6049A10D-8F77-48BB-95EE-240EF4870570}" type="pres">
      <dgm:prSet presAssocID="{37475DFC-70D6-4EF5-858E-D72248F76E66}" presName="parTxOnly" presStyleLbl="node1" presStyleIdx="2" presStyleCnt="6">
        <dgm:presLayoutVars>
          <dgm:bulletEnabled val="1"/>
        </dgm:presLayoutVars>
      </dgm:prSet>
      <dgm:spPr/>
    </dgm:pt>
    <dgm:pt modelId="{295D4BB0-3FB4-4226-9746-25F202F94D7C}" type="pres">
      <dgm:prSet presAssocID="{1D16259E-0BCE-4207-A99E-30E7FD881187}" presName="parSpace" presStyleCnt="0"/>
      <dgm:spPr/>
    </dgm:pt>
    <dgm:pt modelId="{B7D7D4CA-1F52-4F02-82F7-6394D86884D5}" type="pres">
      <dgm:prSet presAssocID="{4B0B1BE0-7DB6-4F6F-969B-2FCCC8446858}" presName="parTxOnly" presStyleLbl="node1" presStyleIdx="3" presStyleCnt="6">
        <dgm:presLayoutVars>
          <dgm:bulletEnabled val="1"/>
        </dgm:presLayoutVars>
      </dgm:prSet>
      <dgm:spPr/>
    </dgm:pt>
    <dgm:pt modelId="{44E56990-8F89-4A92-AF2C-17A90776B8B7}" type="pres">
      <dgm:prSet presAssocID="{B7A45275-4CEE-4851-8ECD-7C8EE8E6BB1C}" presName="parSpace" presStyleCnt="0"/>
      <dgm:spPr/>
    </dgm:pt>
    <dgm:pt modelId="{1263D70F-6D5A-4A6C-8B5E-68799A9C9C43}" type="pres">
      <dgm:prSet presAssocID="{B91542E7-945A-40CC-B844-7C2C568DF471}" presName="parTxOnly" presStyleLbl="node1" presStyleIdx="4" presStyleCnt="6">
        <dgm:presLayoutVars>
          <dgm:bulletEnabled val="1"/>
        </dgm:presLayoutVars>
      </dgm:prSet>
      <dgm:spPr/>
    </dgm:pt>
    <dgm:pt modelId="{7AA6FCC9-659E-430D-866D-751AEFA87D95}" type="pres">
      <dgm:prSet presAssocID="{0BC19F03-691B-4458-B2FC-E1083198BBC7}" presName="parSpace" presStyleCnt="0"/>
      <dgm:spPr/>
    </dgm:pt>
    <dgm:pt modelId="{6DECECD0-D9D8-41F9-8C07-9689602CCDD2}" type="pres">
      <dgm:prSet presAssocID="{3D8D6B7B-16AD-434B-A18A-C97B1EA089BE}" presName="parTxOnly" presStyleLbl="node1" presStyleIdx="5" presStyleCnt="6">
        <dgm:presLayoutVars>
          <dgm:bulletEnabled val="1"/>
        </dgm:presLayoutVars>
      </dgm:prSet>
      <dgm:spPr/>
    </dgm:pt>
  </dgm:ptLst>
  <dgm:cxnLst>
    <dgm:cxn modelId="{146E91E1-44AE-45C3-A32C-AC84CDC78206}" srcId="{8157C895-0F0C-4118-A7EE-1E595A5E0401}" destId="{3D8D6B7B-16AD-434B-A18A-C97B1EA089BE}" srcOrd="5" destOrd="0" parTransId="{7B163B4F-0B40-4847-B6D7-F70C88F07649}" sibTransId="{9BC9F889-6B4E-4022-A7E5-40250C5BB960}"/>
    <dgm:cxn modelId="{43A89D5F-0BF6-4E6C-892C-C876FDAC5155}" type="presOf" srcId="{B91542E7-945A-40CC-B844-7C2C568DF471}" destId="{1263D70F-6D5A-4A6C-8B5E-68799A9C9C43}" srcOrd="0" destOrd="0" presId="urn:microsoft.com/office/officeart/2005/8/layout/hChevron3"/>
    <dgm:cxn modelId="{74534DC4-70F1-4713-BF7C-0E66BA573B83}" srcId="{8157C895-0F0C-4118-A7EE-1E595A5E0401}" destId="{B91542E7-945A-40CC-B844-7C2C568DF471}" srcOrd="4" destOrd="0" parTransId="{0B5CC829-5FE9-4CC8-B958-57BAD3E9EAE9}" sibTransId="{0BC19F03-691B-4458-B2FC-E1083198BBC7}"/>
    <dgm:cxn modelId="{C91682C2-C4D0-4ADA-9A14-5BA5DA829996}" type="presOf" srcId="{3A48A713-8CBD-4068-BBDA-7DD28F00F514}" destId="{99AB3E22-F27A-416C-8389-D1167195EA45}" srcOrd="0" destOrd="0" presId="urn:microsoft.com/office/officeart/2005/8/layout/hChevron3"/>
    <dgm:cxn modelId="{91E164FB-7CD1-4C7E-AA16-9E8F893FBB85}" srcId="{8157C895-0F0C-4118-A7EE-1E595A5E0401}" destId="{3A48A713-8CBD-4068-BBDA-7DD28F00F514}" srcOrd="0" destOrd="0" parTransId="{30D399C0-36D4-4104-956D-217FFECB6FEA}" sibTransId="{6BF512D6-E9D9-412E-8C78-DB49011C0A85}"/>
    <dgm:cxn modelId="{0FBC8145-C806-4D4A-9049-C7527A8F58B3}" type="presOf" srcId="{4B0B1BE0-7DB6-4F6F-969B-2FCCC8446858}" destId="{B7D7D4CA-1F52-4F02-82F7-6394D86884D5}" srcOrd="0" destOrd="0" presId="urn:microsoft.com/office/officeart/2005/8/layout/hChevron3"/>
    <dgm:cxn modelId="{F3C68591-EC8F-4641-B87E-F16BF6128066}" type="presOf" srcId="{2FCD7EC4-813F-4E74-9A76-606B70DCE076}" destId="{D1EDE39F-3E6E-4FC0-B411-B722AB504A1E}" srcOrd="0" destOrd="0" presId="urn:microsoft.com/office/officeart/2005/8/layout/hChevron3"/>
    <dgm:cxn modelId="{3C62375B-2EC7-48D6-A0AD-83F1F9116E35}" type="presOf" srcId="{37475DFC-70D6-4EF5-858E-D72248F76E66}" destId="{6049A10D-8F77-48BB-95EE-240EF4870570}" srcOrd="0" destOrd="0" presId="urn:microsoft.com/office/officeart/2005/8/layout/hChevron3"/>
    <dgm:cxn modelId="{F1A1599A-9A94-425C-9235-4A3158D6941D}" srcId="{8157C895-0F0C-4118-A7EE-1E595A5E0401}" destId="{37475DFC-70D6-4EF5-858E-D72248F76E66}" srcOrd="2" destOrd="0" parTransId="{CA1609E9-A7EA-4366-9E81-C0659BE86B1D}" sibTransId="{1D16259E-0BCE-4207-A99E-30E7FD881187}"/>
    <dgm:cxn modelId="{479D9C14-F72D-4964-BBCE-B4341E605DA5}" type="presOf" srcId="{8157C895-0F0C-4118-A7EE-1E595A5E0401}" destId="{F6BDADD8-9F00-4527-B7BC-A0FCD8743FEA}" srcOrd="0" destOrd="0" presId="urn:microsoft.com/office/officeart/2005/8/layout/hChevron3"/>
    <dgm:cxn modelId="{1A8EB217-8261-49A2-8989-10D0285B552D}" srcId="{8157C895-0F0C-4118-A7EE-1E595A5E0401}" destId="{4B0B1BE0-7DB6-4F6F-969B-2FCCC8446858}" srcOrd="3" destOrd="0" parTransId="{2E360EB4-4638-4095-8758-7C97B6D72906}" sibTransId="{B7A45275-4CEE-4851-8ECD-7C8EE8E6BB1C}"/>
    <dgm:cxn modelId="{7F5D7357-8A72-40B6-84E4-1FEFD86AE64D}" type="presOf" srcId="{3D8D6B7B-16AD-434B-A18A-C97B1EA089BE}" destId="{6DECECD0-D9D8-41F9-8C07-9689602CCDD2}" srcOrd="0" destOrd="0" presId="urn:microsoft.com/office/officeart/2005/8/layout/hChevron3"/>
    <dgm:cxn modelId="{1CEFE8C2-359E-42D8-BF13-088823D7D300}" srcId="{8157C895-0F0C-4118-A7EE-1E595A5E0401}" destId="{2FCD7EC4-813F-4E74-9A76-606B70DCE076}" srcOrd="1" destOrd="0" parTransId="{608415A5-0640-4DA7-9EFF-A10474D989C9}" sibTransId="{93D0BDBA-16C9-42FC-8A21-9EC9C844CBBB}"/>
    <dgm:cxn modelId="{F08CF539-7D21-4C9A-9790-79C1B0833683}" type="presParOf" srcId="{F6BDADD8-9F00-4527-B7BC-A0FCD8743FEA}" destId="{99AB3E22-F27A-416C-8389-D1167195EA45}" srcOrd="0" destOrd="0" presId="urn:microsoft.com/office/officeart/2005/8/layout/hChevron3"/>
    <dgm:cxn modelId="{AE271D02-9F76-4602-9667-6C2AB98935B1}" type="presParOf" srcId="{F6BDADD8-9F00-4527-B7BC-A0FCD8743FEA}" destId="{F56F5186-592E-48C2-B4C3-6E87A3A54C7D}" srcOrd="1" destOrd="0" presId="urn:microsoft.com/office/officeart/2005/8/layout/hChevron3"/>
    <dgm:cxn modelId="{EF0FFFEA-6DA2-4BE5-8B6A-981F43C580F1}" type="presParOf" srcId="{F6BDADD8-9F00-4527-B7BC-A0FCD8743FEA}" destId="{D1EDE39F-3E6E-4FC0-B411-B722AB504A1E}" srcOrd="2" destOrd="0" presId="urn:microsoft.com/office/officeart/2005/8/layout/hChevron3"/>
    <dgm:cxn modelId="{84991D6C-A199-49A4-B825-EA3BBECA2EB4}" type="presParOf" srcId="{F6BDADD8-9F00-4527-B7BC-A0FCD8743FEA}" destId="{157A63AD-74B5-42C0-B622-CDCFAB10BF58}" srcOrd="3" destOrd="0" presId="urn:microsoft.com/office/officeart/2005/8/layout/hChevron3"/>
    <dgm:cxn modelId="{6959861F-D79D-4591-B8C9-8B52E11E9F50}" type="presParOf" srcId="{F6BDADD8-9F00-4527-B7BC-A0FCD8743FEA}" destId="{6049A10D-8F77-48BB-95EE-240EF4870570}" srcOrd="4" destOrd="0" presId="urn:microsoft.com/office/officeart/2005/8/layout/hChevron3"/>
    <dgm:cxn modelId="{33B290B5-2D91-4FAF-A8E2-AD4888F50B34}" type="presParOf" srcId="{F6BDADD8-9F00-4527-B7BC-A0FCD8743FEA}" destId="{295D4BB0-3FB4-4226-9746-25F202F94D7C}" srcOrd="5" destOrd="0" presId="urn:microsoft.com/office/officeart/2005/8/layout/hChevron3"/>
    <dgm:cxn modelId="{D53DE839-F848-4472-AB49-692F6A8C8478}" type="presParOf" srcId="{F6BDADD8-9F00-4527-B7BC-A0FCD8743FEA}" destId="{B7D7D4CA-1F52-4F02-82F7-6394D86884D5}" srcOrd="6" destOrd="0" presId="urn:microsoft.com/office/officeart/2005/8/layout/hChevron3"/>
    <dgm:cxn modelId="{0F90676C-12E1-46C6-B4B8-B615D8AE3FD9}" type="presParOf" srcId="{F6BDADD8-9F00-4527-B7BC-A0FCD8743FEA}" destId="{44E56990-8F89-4A92-AF2C-17A90776B8B7}" srcOrd="7" destOrd="0" presId="urn:microsoft.com/office/officeart/2005/8/layout/hChevron3"/>
    <dgm:cxn modelId="{65285A1F-00F0-4587-9D0B-189F3CD88A96}" type="presParOf" srcId="{F6BDADD8-9F00-4527-B7BC-A0FCD8743FEA}" destId="{1263D70F-6D5A-4A6C-8B5E-68799A9C9C43}" srcOrd="8" destOrd="0" presId="urn:microsoft.com/office/officeart/2005/8/layout/hChevron3"/>
    <dgm:cxn modelId="{45351905-0D4D-4973-A0FB-6F9218D14557}" type="presParOf" srcId="{F6BDADD8-9F00-4527-B7BC-A0FCD8743FEA}" destId="{7AA6FCC9-659E-430D-866D-751AEFA87D95}" srcOrd="9" destOrd="0" presId="urn:microsoft.com/office/officeart/2005/8/layout/hChevron3"/>
    <dgm:cxn modelId="{B8935A01-2C22-4AFB-A7A2-35F4771B4DFA}" type="presParOf" srcId="{F6BDADD8-9F00-4527-B7BC-A0FCD8743FEA}" destId="{6DECECD0-D9D8-41F9-8C07-9689602CCDD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A02D66F-A1AB-46A3-92EB-F36430E7F237}" type="doc">
      <dgm:prSet loTypeId="urn:microsoft.com/office/officeart/2005/8/layout/hChevron3" loCatId="process" qsTypeId="urn:microsoft.com/office/officeart/2005/8/quickstyle/simple1" qsCatId="simple" csTypeId="urn:microsoft.com/office/officeart/2005/8/colors/accent1_2" csCatId="accent1" phldr="1"/>
      <dgm:spPr/>
    </dgm:pt>
    <dgm:pt modelId="{7C7BF820-C073-4185-B877-5979B93C5238}">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21</a:t>
          </a:r>
        </a:p>
      </dgm:t>
    </dgm:pt>
    <dgm:pt modelId="{41767FB1-8511-44C6-A840-05AC702243AB}" type="parTrans" cxnId="{8D79943D-4447-404C-B18F-7D79AC24D633}">
      <dgm:prSet/>
      <dgm:spPr/>
    </dgm:pt>
    <dgm:pt modelId="{F6D5AEEE-2819-474B-AE94-EE1978F6A215}" type="sibTrans" cxnId="{8D79943D-4447-404C-B18F-7D79AC24D633}">
      <dgm:prSet/>
      <dgm:spPr/>
    </dgm:pt>
    <dgm:pt modelId="{FC8A141C-5EBA-4E53-8407-289B5CBC645E}">
      <dgm:prSet phldrT="[Text]"/>
      <dgm:spPr>
        <a:gradFill flip="none" rotWithShape="0">
          <a:gsLst>
            <a:gs pos="0">
              <a:srgbClr val="5B9BD5"/>
            </a:gs>
            <a:gs pos="18182">
              <a:srgbClr val="5B9BD5"/>
            </a:gs>
            <a:gs pos="60000">
              <a:srgbClr val="5B9BD5"/>
            </a:gs>
            <a:gs pos="100000">
              <a:srgbClr val="5B9BD5"/>
            </a:gs>
          </a:gsLst>
          <a:lin ang="0" scaled="1"/>
          <a:tileRect/>
        </a:gradFill>
      </dgm:spPr>
      <dgm:t>
        <a:bodyPr/>
        <a:lstStyle/>
        <a:p>
          <a:r>
            <a:rPr lang="en-US"/>
            <a:t>Background</a:t>
          </a:r>
        </a:p>
      </dgm:t>
    </dgm:pt>
    <dgm:pt modelId="{C431F106-EEC7-4882-A6A3-0132F1D49EE0}" type="parTrans" cxnId="{82ACF185-25D1-4FE7-8477-E2F868E88242}">
      <dgm:prSet/>
      <dgm:spPr/>
    </dgm:pt>
    <dgm:pt modelId="{953C0E7C-B174-4699-8242-C0F11917221D}" type="sibTrans" cxnId="{82ACF185-25D1-4FE7-8477-E2F868E88242}">
      <dgm:prSet/>
      <dgm:spPr/>
    </dgm:pt>
    <dgm:pt modelId="{CB93A531-024E-456C-90AC-9351F303A197}">
      <dgm:prSet phldrT="[Text]"/>
      <dgm:spPr>
        <a:gradFill flip="none" rotWithShape="0">
          <a:gsLst>
            <a:gs pos="0">
              <a:srgbClr val="5B9BD5"/>
            </a:gs>
            <a:gs pos="18182">
              <a:srgbClr val="5B9BD5"/>
            </a:gs>
            <a:gs pos="60000">
              <a:srgbClr val="5B9BD5"/>
            </a:gs>
            <a:gs pos="100000">
              <a:srgbClr val="5B9BD5"/>
            </a:gs>
          </a:gsLst>
          <a:lin ang="0" scaled="1"/>
          <a:tileRect/>
        </a:gradFill>
      </dgm:spPr>
      <dgm:t>
        <a:bodyPr/>
        <a:lstStyle/>
        <a:p>
          <a:r>
            <a:rPr lang="en-US"/>
            <a:t>Overview</a:t>
          </a:r>
        </a:p>
      </dgm:t>
    </dgm:pt>
    <dgm:pt modelId="{B244D4CF-9C92-4C6B-9283-8D97C9B66714}" type="parTrans" cxnId="{84C719CE-41B6-44A8-83DF-6615D39ACB19}">
      <dgm:prSet/>
      <dgm:spPr/>
    </dgm:pt>
    <dgm:pt modelId="{3428C0BD-A21F-4D6A-A1C6-B596B39F6754}" type="sibTrans" cxnId="{84C719CE-41B6-44A8-83DF-6615D39ACB19}">
      <dgm:prSet/>
      <dgm:spPr/>
    </dgm:pt>
    <dgm:pt modelId="{C6D44735-5D4B-4402-9707-134D27D187CE}">
      <dgm:prSet/>
      <dgm:spPr>
        <a:gradFill flip="none" rotWithShape="0">
          <a:gsLst>
            <a:gs pos="0">
              <a:srgbClr val="5B9BD5"/>
            </a:gs>
            <a:gs pos="18182">
              <a:srgbClr val="5B9BD5"/>
            </a:gs>
            <a:gs pos="60000">
              <a:srgbClr val="5B9BD5"/>
            </a:gs>
            <a:gs pos="100000">
              <a:srgbClr val="5B9BD5"/>
            </a:gs>
          </a:gsLst>
          <a:lin ang="0" scaled="1"/>
          <a:tileRect/>
        </a:gradFill>
      </dgm:spPr>
      <dgm:t>
        <a:bodyPr/>
        <a:lstStyle/>
        <a:p>
          <a:r>
            <a:rPr lang="en-US"/>
            <a:t>Detection</a:t>
          </a:r>
        </a:p>
      </dgm:t>
    </dgm:pt>
    <dgm:pt modelId="{33220E12-8A0A-45E6-A349-C335B6F504C0}" type="parTrans" cxnId="{533A959C-F007-4C42-AEB2-87587A38F651}">
      <dgm:prSet/>
      <dgm:spPr/>
    </dgm:pt>
    <dgm:pt modelId="{289DC96B-94B6-48E7-B521-D987AF5C5652}" type="sibTrans" cxnId="{533A959C-F007-4C42-AEB2-87587A38F651}">
      <dgm:prSet/>
      <dgm:spPr/>
    </dgm:pt>
    <dgm:pt modelId="{296BA024-4A63-4002-AE8F-FF2D299BE2E0}">
      <dgm:prSet/>
      <dgm:spPr>
        <a:gradFill flip="none" rotWithShape="0">
          <a:gsLst>
            <a:gs pos="0">
              <a:srgbClr val="5B9BD5"/>
            </a:gs>
            <a:gs pos="18182">
              <a:srgbClr val="5B9BD5"/>
            </a:gs>
            <a:gs pos="60000">
              <a:srgbClr val="5B9BD5"/>
            </a:gs>
            <a:gs pos="100000">
              <a:srgbClr val="5B9BD5"/>
            </a:gs>
          </a:gsLst>
          <a:lin ang="0" scaled="1"/>
          <a:tileRect/>
        </a:gradFill>
      </dgm:spPr>
      <dgm:t>
        <a:bodyPr/>
        <a:lstStyle/>
        <a:p>
          <a:r>
            <a:rPr lang="en-US"/>
            <a:t>Repair</a:t>
          </a:r>
        </a:p>
      </dgm:t>
    </dgm:pt>
    <dgm:pt modelId="{E3A91151-AE75-47FA-BB81-2B9502E33400}" type="parTrans" cxnId="{AE019E04-DF58-441B-B3E2-AA5CB170C08E}">
      <dgm:prSet/>
      <dgm:spPr/>
    </dgm:pt>
    <dgm:pt modelId="{4256E869-C479-4576-8A4F-7034D02644D7}" type="sibTrans" cxnId="{AE019E04-DF58-441B-B3E2-AA5CB170C08E}">
      <dgm:prSet/>
      <dgm:spPr/>
    </dgm:pt>
    <dgm:pt modelId="{A707402D-A168-48B0-92B0-E1F3AC4BCC40}">
      <dgm:prSet/>
      <dgm:spPr>
        <a:gradFill flip="none" rotWithShape="0">
          <a:gsLst>
            <a:gs pos="0">
              <a:srgbClr val="5B9BD5"/>
            </a:gs>
            <a:gs pos="18182">
              <a:srgbClr val="5B9BD5"/>
            </a:gs>
            <a:gs pos="60000">
              <a:srgbClr val="A5A5A5"/>
            </a:gs>
            <a:gs pos="100000">
              <a:srgbClr val="A5A5A5"/>
            </a:gs>
          </a:gsLst>
          <a:lin ang="0" scaled="1"/>
          <a:tileRect/>
        </a:gradFill>
      </dgm:spPr>
      <dgm:t>
        <a:bodyPr/>
        <a:lstStyle/>
        <a:p>
          <a:r>
            <a:rPr lang="en-US"/>
            <a:t>Performance</a:t>
          </a:r>
        </a:p>
      </dgm:t>
    </dgm:pt>
    <dgm:pt modelId="{C07DF0BE-A48E-42D3-B6C1-9665A0F31058}" type="parTrans" cxnId="{F9F12F8B-EF3D-4763-BA73-86B501A0734D}">
      <dgm:prSet/>
      <dgm:spPr/>
    </dgm:pt>
    <dgm:pt modelId="{6F72DD03-5E57-4AB0-B4DA-0C4053795FD4}" type="sibTrans" cxnId="{F9F12F8B-EF3D-4763-BA73-86B501A0734D}">
      <dgm:prSet/>
      <dgm:spPr/>
    </dgm:pt>
    <dgm:pt modelId="{CC96EA7E-B8F2-490C-A693-2EF0C8F89A3A}" type="pres">
      <dgm:prSet presAssocID="{6A02D66F-A1AB-46A3-92EB-F36430E7F237}" presName="Name0" presStyleCnt="0">
        <dgm:presLayoutVars>
          <dgm:dir/>
          <dgm:resizeHandles val="exact"/>
        </dgm:presLayoutVars>
      </dgm:prSet>
      <dgm:spPr/>
    </dgm:pt>
    <dgm:pt modelId="{6F2595BD-1472-4EC7-B6B0-58AB88C15310}" type="pres">
      <dgm:prSet presAssocID="{7C7BF820-C073-4185-B877-5979B93C5238}" presName="parTxOnly" presStyleLbl="node1" presStyleIdx="0" presStyleCnt="6" custScaleX="42411" custScaleY="41158">
        <dgm:presLayoutVars>
          <dgm:bulletEnabled val="1"/>
        </dgm:presLayoutVars>
      </dgm:prSet>
      <dgm:spPr/>
    </dgm:pt>
    <dgm:pt modelId="{5FC88717-0F6C-466B-9B14-3F73263CF75C}" type="pres">
      <dgm:prSet presAssocID="{F6D5AEEE-2819-474B-AE94-EE1978F6A215}" presName="parSpace" presStyleCnt="0"/>
      <dgm:spPr/>
    </dgm:pt>
    <dgm:pt modelId="{125A2DD2-114F-4FDD-B487-E26E2A89E09F}" type="pres">
      <dgm:prSet presAssocID="{FC8A141C-5EBA-4E53-8407-289B5CBC645E}" presName="parTxOnly" presStyleLbl="node1" presStyleIdx="1" presStyleCnt="6">
        <dgm:presLayoutVars>
          <dgm:bulletEnabled val="1"/>
        </dgm:presLayoutVars>
      </dgm:prSet>
      <dgm:spPr/>
    </dgm:pt>
    <dgm:pt modelId="{A34AFF61-A51C-44C6-B147-D54E95AD547A}" type="pres">
      <dgm:prSet presAssocID="{953C0E7C-B174-4699-8242-C0F11917221D}" presName="parSpace" presStyleCnt="0"/>
      <dgm:spPr/>
    </dgm:pt>
    <dgm:pt modelId="{BF5C3E35-2E31-40C6-B0F8-29E1F6ED379E}" type="pres">
      <dgm:prSet presAssocID="{CB93A531-024E-456C-90AC-9351F303A197}" presName="parTxOnly" presStyleLbl="node1" presStyleIdx="2" presStyleCnt="6">
        <dgm:presLayoutVars>
          <dgm:bulletEnabled val="1"/>
        </dgm:presLayoutVars>
      </dgm:prSet>
      <dgm:spPr/>
    </dgm:pt>
    <dgm:pt modelId="{E5ABBD05-C368-45C6-AC5B-830150FABF3E}" type="pres">
      <dgm:prSet presAssocID="{3428C0BD-A21F-4D6A-A1C6-B596B39F6754}" presName="parSpace" presStyleCnt="0"/>
      <dgm:spPr/>
    </dgm:pt>
    <dgm:pt modelId="{694C7707-F387-499D-B9B6-7D680201D179}" type="pres">
      <dgm:prSet presAssocID="{C6D44735-5D4B-4402-9707-134D27D187CE}" presName="parTxOnly" presStyleLbl="node1" presStyleIdx="3" presStyleCnt="6">
        <dgm:presLayoutVars>
          <dgm:bulletEnabled val="1"/>
        </dgm:presLayoutVars>
      </dgm:prSet>
      <dgm:spPr/>
    </dgm:pt>
    <dgm:pt modelId="{FDC4F109-4117-4F67-A660-4262594C2283}" type="pres">
      <dgm:prSet presAssocID="{289DC96B-94B6-48E7-B521-D987AF5C5652}" presName="parSpace" presStyleCnt="0"/>
      <dgm:spPr/>
    </dgm:pt>
    <dgm:pt modelId="{428583CC-40F8-4A64-B055-153E66DB623F}" type="pres">
      <dgm:prSet presAssocID="{296BA024-4A63-4002-AE8F-FF2D299BE2E0}" presName="parTxOnly" presStyleLbl="node1" presStyleIdx="4" presStyleCnt="6">
        <dgm:presLayoutVars>
          <dgm:bulletEnabled val="1"/>
        </dgm:presLayoutVars>
      </dgm:prSet>
      <dgm:spPr/>
    </dgm:pt>
    <dgm:pt modelId="{F81F961A-40BC-46FC-AF30-0D9FD140F176}" type="pres">
      <dgm:prSet presAssocID="{4256E869-C479-4576-8A4F-7034D02644D7}" presName="parSpace" presStyleCnt="0"/>
      <dgm:spPr/>
    </dgm:pt>
    <dgm:pt modelId="{97ECD4FE-C3D4-4719-A66B-5DD0A225112C}" type="pres">
      <dgm:prSet presAssocID="{A707402D-A168-48B0-92B0-E1F3AC4BCC40}" presName="parTxOnly" presStyleLbl="node1" presStyleIdx="5" presStyleCnt="6">
        <dgm:presLayoutVars>
          <dgm:bulletEnabled val="1"/>
        </dgm:presLayoutVars>
      </dgm:prSet>
      <dgm:spPr/>
    </dgm:pt>
  </dgm:ptLst>
  <dgm:cxnLst>
    <dgm:cxn modelId="{F9F12F8B-EF3D-4763-BA73-86B501A0734D}" srcId="{6A02D66F-A1AB-46A3-92EB-F36430E7F237}" destId="{A707402D-A168-48B0-92B0-E1F3AC4BCC40}" srcOrd="5" destOrd="0" parTransId="{C07DF0BE-A48E-42D3-B6C1-9665A0F31058}" sibTransId="{6F72DD03-5E57-4AB0-B4DA-0C4053795FD4}"/>
    <dgm:cxn modelId="{29506A14-0B15-40C3-B811-8D990DC350A1}" type="presOf" srcId="{296BA024-4A63-4002-AE8F-FF2D299BE2E0}" destId="{428583CC-40F8-4A64-B055-153E66DB623F}" srcOrd="0" destOrd="0" presId="urn:microsoft.com/office/officeart/2005/8/layout/hChevron3"/>
    <dgm:cxn modelId="{5832CC9B-C35D-4335-9054-FE8019EBB296}" type="presOf" srcId="{7C7BF820-C073-4185-B877-5979B93C5238}" destId="{6F2595BD-1472-4EC7-B6B0-58AB88C15310}" srcOrd="0" destOrd="0" presId="urn:microsoft.com/office/officeart/2005/8/layout/hChevron3"/>
    <dgm:cxn modelId="{AE019E04-DF58-441B-B3E2-AA5CB170C08E}" srcId="{6A02D66F-A1AB-46A3-92EB-F36430E7F237}" destId="{296BA024-4A63-4002-AE8F-FF2D299BE2E0}" srcOrd="4" destOrd="0" parTransId="{E3A91151-AE75-47FA-BB81-2B9502E33400}" sibTransId="{4256E869-C479-4576-8A4F-7034D02644D7}"/>
    <dgm:cxn modelId="{3E10591D-E7F2-44D4-BD9E-08368FFE728B}" type="presOf" srcId="{FC8A141C-5EBA-4E53-8407-289B5CBC645E}" destId="{125A2DD2-114F-4FDD-B487-E26E2A89E09F}" srcOrd="0" destOrd="0" presId="urn:microsoft.com/office/officeart/2005/8/layout/hChevron3"/>
    <dgm:cxn modelId="{8D79943D-4447-404C-B18F-7D79AC24D633}" srcId="{6A02D66F-A1AB-46A3-92EB-F36430E7F237}" destId="{7C7BF820-C073-4185-B877-5979B93C5238}" srcOrd="0" destOrd="0" parTransId="{41767FB1-8511-44C6-A840-05AC702243AB}" sibTransId="{F6D5AEEE-2819-474B-AE94-EE1978F6A215}"/>
    <dgm:cxn modelId="{84C719CE-41B6-44A8-83DF-6615D39ACB19}" srcId="{6A02D66F-A1AB-46A3-92EB-F36430E7F237}" destId="{CB93A531-024E-456C-90AC-9351F303A197}" srcOrd="2" destOrd="0" parTransId="{B244D4CF-9C92-4C6B-9283-8D97C9B66714}" sibTransId="{3428C0BD-A21F-4D6A-A1C6-B596B39F6754}"/>
    <dgm:cxn modelId="{533A959C-F007-4C42-AEB2-87587A38F651}" srcId="{6A02D66F-A1AB-46A3-92EB-F36430E7F237}" destId="{C6D44735-5D4B-4402-9707-134D27D187CE}" srcOrd="3" destOrd="0" parTransId="{33220E12-8A0A-45E6-A349-C335B6F504C0}" sibTransId="{289DC96B-94B6-48E7-B521-D987AF5C5652}"/>
    <dgm:cxn modelId="{6BF4D854-D3D7-43C5-A0FE-75B13C57E6F4}" type="presOf" srcId="{A707402D-A168-48B0-92B0-E1F3AC4BCC40}" destId="{97ECD4FE-C3D4-4719-A66B-5DD0A225112C}" srcOrd="0" destOrd="0" presId="urn:microsoft.com/office/officeart/2005/8/layout/hChevron3"/>
    <dgm:cxn modelId="{82ACF185-25D1-4FE7-8477-E2F868E88242}" srcId="{6A02D66F-A1AB-46A3-92EB-F36430E7F237}" destId="{FC8A141C-5EBA-4E53-8407-289B5CBC645E}" srcOrd="1" destOrd="0" parTransId="{C431F106-EEC7-4882-A6A3-0132F1D49EE0}" sibTransId="{953C0E7C-B174-4699-8242-C0F11917221D}"/>
    <dgm:cxn modelId="{60B9EBE7-90E5-45EE-89E3-3E19BAA4BA34}" type="presOf" srcId="{CB93A531-024E-456C-90AC-9351F303A197}" destId="{BF5C3E35-2E31-40C6-B0F8-29E1F6ED379E}" srcOrd="0" destOrd="0" presId="urn:microsoft.com/office/officeart/2005/8/layout/hChevron3"/>
    <dgm:cxn modelId="{07354B4B-4E0F-4657-8CCF-409011BDF678}" type="presOf" srcId="{6A02D66F-A1AB-46A3-92EB-F36430E7F237}" destId="{CC96EA7E-B8F2-490C-A693-2EF0C8F89A3A}" srcOrd="0" destOrd="0" presId="urn:microsoft.com/office/officeart/2005/8/layout/hChevron3"/>
    <dgm:cxn modelId="{84181B16-DC04-4DFD-B8E4-C3174F873E01}" type="presOf" srcId="{C6D44735-5D4B-4402-9707-134D27D187CE}" destId="{694C7707-F387-499D-B9B6-7D680201D179}" srcOrd="0" destOrd="0" presId="urn:microsoft.com/office/officeart/2005/8/layout/hChevron3"/>
    <dgm:cxn modelId="{6B404782-AC71-4ACC-AFA1-710886E44198}" type="presParOf" srcId="{CC96EA7E-B8F2-490C-A693-2EF0C8F89A3A}" destId="{6F2595BD-1472-4EC7-B6B0-58AB88C15310}" srcOrd="0" destOrd="0" presId="urn:microsoft.com/office/officeart/2005/8/layout/hChevron3"/>
    <dgm:cxn modelId="{A9F7CA55-0D0B-455A-9FAB-2AC68F02C235}" type="presParOf" srcId="{CC96EA7E-B8F2-490C-A693-2EF0C8F89A3A}" destId="{5FC88717-0F6C-466B-9B14-3F73263CF75C}" srcOrd="1" destOrd="0" presId="urn:microsoft.com/office/officeart/2005/8/layout/hChevron3"/>
    <dgm:cxn modelId="{B2E21850-2BF1-428B-82F7-AB53221C81F7}" type="presParOf" srcId="{CC96EA7E-B8F2-490C-A693-2EF0C8F89A3A}" destId="{125A2DD2-114F-4FDD-B487-E26E2A89E09F}" srcOrd="2" destOrd="0" presId="urn:microsoft.com/office/officeart/2005/8/layout/hChevron3"/>
    <dgm:cxn modelId="{7504F163-245C-4576-8914-B6D061D91B33}" type="presParOf" srcId="{CC96EA7E-B8F2-490C-A693-2EF0C8F89A3A}" destId="{A34AFF61-A51C-44C6-B147-D54E95AD547A}" srcOrd="3" destOrd="0" presId="urn:microsoft.com/office/officeart/2005/8/layout/hChevron3"/>
    <dgm:cxn modelId="{91AE285D-5648-4141-AD9D-9BF8F5EF35A6}" type="presParOf" srcId="{CC96EA7E-B8F2-490C-A693-2EF0C8F89A3A}" destId="{BF5C3E35-2E31-40C6-B0F8-29E1F6ED379E}" srcOrd="4" destOrd="0" presId="urn:microsoft.com/office/officeart/2005/8/layout/hChevron3"/>
    <dgm:cxn modelId="{15F678B4-C471-4B85-B7A7-3E85D7DBF636}" type="presParOf" srcId="{CC96EA7E-B8F2-490C-A693-2EF0C8F89A3A}" destId="{E5ABBD05-C368-45C6-AC5B-830150FABF3E}" srcOrd="5" destOrd="0" presId="urn:microsoft.com/office/officeart/2005/8/layout/hChevron3"/>
    <dgm:cxn modelId="{717D0BFB-8624-453A-9043-D85619364C94}" type="presParOf" srcId="{CC96EA7E-B8F2-490C-A693-2EF0C8F89A3A}" destId="{694C7707-F387-499D-B9B6-7D680201D179}" srcOrd="6" destOrd="0" presId="urn:microsoft.com/office/officeart/2005/8/layout/hChevron3"/>
    <dgm:cxn modelId="{80F470D9-968C-458A-88AE-0642C61F6B14}" type="presParOf" srcId="{CC96EA7E-B8F2-490C-A693-2EF0C8F89A3A}" destId="{FDC4F109-4117-4F67-A660-4262594C2283}" srcOrd="7" destOrd="0" presId="urn:microsoft.com/office/officeart/2005/8/layout/hChevron3"/>
    <dgm:cxn modelId="{3DDABCF8-8B56-4E5B-8459-47E2B6FF402A}" type="presParOf" srcId="{CC96EA7E-B8F2-490C-A693-2EF0C8F89A3A}" destId="{428583CC-40F8-4A64-B055-153E66DB623F}" srcOrd="8" destOrd="0" presId="urn:microsoft.com/office/officeart/2005/8/layout/hChevron3"/>
    <dgm:cxn modelId="{0E25DB5A-2CE3-4AE5-BCEF-20C0B5779CE2}" type="presParOf" srcId="{CC96EA7E-B8F2-490C-A693-2EF0C8F89A3A}" destId="{F81F961A-40BC-46FC-AF30-0D9FD140F176}" srcOrd="9" destOrd="0" presId="urn:microsoft.com/office/officeart/2005/8/layout/hChevron3"/>
    <dgm:cxn modelId="{F24B08F3-B1BE-4890-8197-BFD57ECBAE2D}" type="presParOf" srcId="{CC96EA7E-B8F2-490C-A693-2EF0C8F89A3A}" destId="{97ECD4FE-C3D4-4719-A66B-5DD0A225112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7A140C9-3664-4DE3-ABAE-A71B70076111}" type="doc">
      <dgm:prSet loTypeId="urn:microsoft.com/office/officeart/2005/8/layout/hChevron3" loCatId="process" qsTypeId="urn:microsoft.com/office/officeart/2005/8/quickstyle/simple1" qsCatId="simple" csTypeId="urn:microsoft.com/office/officeart/2005/8/colors/accent1_2" csCatId="accent1" phldr="1"/>
      <dgm:spPr/>
    </dgm:pt>
    <dgm:pt modelId="{EB72FE42-803F-4E5F-B3A2-DC690367A1E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22</a:t>
          </a:r>
        </a:p>
      </dgm:t>
    </dgm:pt>
    <dgm:pt modelId="{FB57A6FA-BAA8-403A-88DB-2A497231A3E9}" type="parTrans" cxnId="{8FE1DED0-C9A0-4085-A561-0D9B4C66FD7C}">
      <dgm:prSet/>
      <dgm:spPr/>
    </dgm:pt>
    <dgm:pt modelId="{9FB6D223-899C-407E-8849-EB93CE1915BE}" type="sibTrans" cxnId="{8FE1DED0-C9A0-4085-A561-0D9B4C66FD7C}">
      <dgm:prSet/>
      <dgm:spPr/>
    </dgm:pt>
    <dgm:pt modelId="{497995FB-FBC2-43FA-8862-9AB295D7BBD6}">
      <dgm:prSet phldrT="[Text]"/>
      <dgm:spPr>
        <a:gradFill flip="none" rotWithShape="0">
          <a:gsLst>
            <a:gs pos="0">
              <a:srgbClr val="5B9BD5"/>
            </a:gs>
            <a:gs pos="27273">
              <a:srgbClr val="5B9BD5"/>
            </a:gs>
            <a:gs pos="60000">
              <a:srgbClr val="5B9BD5"/>
            </a:gs>
            <a:gs pos="100000">
              <a:srgbClr val="5B9BD5"/>
            </a:gs>
          </a:gsLst>
          <a:lin ang="0" scaled="1"/>
          <a:tileRect/>
        </a:gradFill>
      </dgm:spPr>
      <dgm:t>
        <a:bodyPr/>
        <a:lstStyle/>
        <a:p>
          <a:r>
            <a:rPr lang="en-US"/>
            <a:t>Background</a:t>
          </a:r>
        </a:p>
      </dgm:t>
    </dgm:pt>
    <dgm:pt modelId="{60AA12F0-E601-4C2F-9D8F-EDCF249B9040}" type="parTrans" cxnId="{28457E5A-F175-4E0F-A4D4-FB4009E0094D}">
      <dgm:prSet/>
      <dgm:spPr/>
    </dgm:pt>
    <dgm:pt modelId="{052A7126-B15E-44A1-B557-29B15AE2F217}" type="sibTrans" cxnId="{28457E5A-F175-4E0F-A4D4-FB4009E0094D}">
      <dgm:prSet/>
      <dgm:spPr/>
    </dgm:pt>
    <dgm:pt modelId="{BC5534A7-B88B-4FC1-B569-1E2D212EF4FC}">
      <dgm:prSet phldrT="[Text]"/>
      <dgm:spPr>
        <a:gradFill flip="none" rotWithShape="0">
          <a:gsLst>
            <a:gs pos="0">
              <a:srgbClr val="5B9BD5"/>
            </a:gs>
            <a:gs pos="27273">
              <a:srgbClr val="5B9BD5"/>
            </a:gs>
            <a:gs pos="60000">
              <a:srgbClr val="5B9BD5"/>
            </a:gs>
            <a:gs pos="100000">
              <a:srgbClr val="5B9BD5"/>
            </a:gs>
          </a:gsLst>
          <a:lin ang="0" scaled="1"/>
          <a:tileRect/>
        </a:gradFill>
      </dgm:spPr>
      <dgm:t>
        <a:bodyPr/>
        <a:lstStyle/>
        <a:p>
          <a:r>
            <a:rPr lang="en-US"/>
            <a:t>Overview</a:t>
          </a:r>
        </a:p>
      </dgm:t>
    </dgm:pt>
    <dgm:pt modelId="{D52E8339-646B-4A77-9043-34A9021088E4}" type="parTrans" cxnId="{16513A63-21A5-4E58-B130-22D0CA35BC25}">
      <dgm:prSet/>
      <dgm:spPr/>
    </dgm:pt>
    <dgm:pt modelId="{40154D4A-B99E-44DA-8217-3A4F72E7F18C}" type="sibTrans" cxnId="{16513A63-21A5-4E58-B130-22D0CA35BC25}">
      <dgm:prSet/>
      <dgm:spPr/>
    </dgm:pt>
    <dgm:pt modelId="{C707B440-4E04-4679-8DAD-6A1D856F6A53}">
      <dgm:prSet/>
      <dgm:spPr>
        <a:gradFill flip="none" rotWithShape="0">
          <a:gsLst>
            <a:gs pos="0">
              <a:srgbClr val="5B9BD5"/>
            </a:gs>
            <a:gs pos="27273">
              <a:srgbClr val="5B9BD5"/>
            </a:gs>
            <a:gs pos="60000">
              <a:srgbClr val="5B9BD5"/>
            </a:gs>
            <a:gs pos="100000">
              <a:srgbClr val="5B9BD5"/>
            </a:gs>
          </a:gsLst>
          <a:lin ang="0" scaled="1"/>
          <a:tileRect/>
        </a:gradFill>
      </dgm:spPr>
      <dgm:t>
        <a:bodyPr/>
        <a:lstStyle/>
        <a:p>
          <a:r>
            <a:rPr lang="en-US"/>
            <a:t>Detection</a:t>
          </a:r>
        </a:p>
      </dgm:t>
    </dgm:pt>
    <dgm:pt modelId="{573E26F8-D716-470F-B01D-8FE66EB4CD16}" type="parTrans" cxnId="{B10FC7AF-DA1A-4F4B-BB60-3BB49148669B}">
      <dgm:prSet/>
      <dgm:spPr/>
    </dgm:pt>
    <dgm:pt modelId="{435A9D64-BAC0-4079-9C8B-A8FACF0A0380}" type="sibTrans" cxnId="{B10FC7AF-DA1A-4F4B-BB60-3BB49148669B}">
      <dgm:prSet/>
      <dgm:spPr/>
    </dgm:pt>
    <dgm:pt modelId="{A06C1804-4641-4057-A59F-8ED0AAED2602}">
      <dgm:prSet/>
      <dgm:spPr>
        <a:gradFill flip="none" rotWithShape="0">
          <a:gsLst>
            <a:gs pos="0">
              <a:srgbClr val="5B9BD5"/>
            </a:gs>
            <a:gs pos="27273">
              <a:srgbClr val="5B9BD5"/>
            </a:gs>
            <a:gs pos="60000">
              <a:srgbClr val="5B9BD5"/>
            </a:gs>
            <a:gs pos="100000">
              <a:srgbClr val="5B9BD5"/>
            </a:gs>
          </a:gsLst>
          <a:lin ang="0" scaled="1"/>
          <a:tileRect/>
        </a:gradFill>
      </dgm:spPr>
      <dgm:t>
        <a:bodyPr/>
        <a:lstStyle/>
        <a:p>
          <a:r>
            <a:rPr lang="en-US"/>
            <a:t>Repair</a:t>
          </a:r>
        </a:p>
      </dgm:t>
    </dgm:pt>
    <dgm:pt modelId="{1ADA1C1F-5D70-42AD-9A32-C22B91241CF9}" type="parTrans" cxnId="{CB565CF8-77F4-49BA-8CFD-36B5F7E2820C}">
      <dgm:prSet/>
      <dgm:spPr/>
    </dgm:pt>
    <dgm:pt modelId="{148E811F-4FC2-410D-89FD-9830D8C25A56}" type="sibTrans" cxnId="{CB565CF8-77F4-49BA-8CFD-36B5F7E2820C}">
      <dgm:prSet/>
      <dgm:spPr/>
    </dgm:pt>
    <dgm:pt modelId="{7DDDF8CE-2A83-4DE3-B5DA-66B6E120490D}">
      <dgm:prSet/>
      <dgm:spPr>
        <a:gradFill flip="none" rotWithShape="0">
          <a:gsLst>
            <a:gs pos="0">
              <a:srgbClr val="5B9BD5"/>
            </a:gs>
            <a:gs pos="27273">
              <a:srgbClr val="5B9BD5"/>
            </a:gs>
            <a:gs pos="60000">
              <a:srgbClr val="A5A5A5"/>
            </a:gs>
            <a:gs pos="100000">
              <a:srgbClr val="A5A5A5"/>
            </a:gs>
          </a:gsLst>
          <a:lin ang="0" scaled="1"/>
          <a:tileRect/>
        </a:gradFill>
      </dgm:spPr>
      <dgm:t>
        <a:bodyPr/>
        <a:lstStyle/>
        <a:p>
          <a:r>
            <a:rPr lang="en-US"/>
            <a:t>Performance</a:t>
          </a:r>
        </a:p>
      </dgm:t>
    </dgm:pt>
    <dgm:pt modelId="{4FEF19B4-34E9-4546-A8FD-DAB345C3AEAD}" type="parTrans" cxnId="{F9065E6B-562D-4343-9B32-87EDDAA61B9A}">
      <dgm:prSet/>
      <dgm:spPr/>
    </dgm:pt>
    <dgm:pt modelId="{34533C37-80A2-4633-9135-F34ADFB0A1C3}" type="sibTrans" cxnId="{F9065E6B-562D-4343-9B32-87EDDAA61B9A}">
      <dgm:prSet/>
      <dgm:spPr/>
    </dgm:pt>
    <dgm:pt modelId="{4E4580C6-393F-4A93-9D0E-B8B0F1BA87F7}" type="pres">
      <dgm:prSet presAssocID="{F7A140C9-3664-4DE3-ABAE-A71B70076111}" presName="Name0" presStyleCnt="0">
        <dgm:presLayoutVars>
          <dgm:dir/>
          <dgm:resizeHandles val="exact"/>
        </dgm:presLayoutVars>
      </dgm:prSet>
      <dgm:spPr/>
    </dgm:pt>
    <dgm:pt modelId="{E1C7F024-CB85-4D0A-96CD-0902BE3C9F79}" type="pres">
      <dgm:prSet presAssocID="{EB72FE42-803F-4E5F-B3A2-DC690367A1E2}" presName="parTxOnly" presStyleLbl="node1" presStyleIdx="0" presStyleCnt="6" custScaleX="42411" custScaleY="41158">
        <dgm:presLayoutVars>
          <dgm:bulletEnabled val="1"/>
        </dgm:presLayoutVars>
      </dgm:prSet>
      <dgm:spPr/>
    </dgm:pt>
    <dgm:pt modelId="{C7F5A413-1613-4067-96A6-1FAF031A7BB0}" type="pres">
      <dgm:prSet presAssocID="{9FB6D223-899C-407E-8849-EB93CE1915BE}" presName="parSpace" presStyleCnt="0"/>
      <dgm:spPr/>
    </dgm:pt>
    <dgm:pt modelId="{18D61792-8025-49F3-AD18-26F4A2A0E831}" type="pres">
      <dgm:prSet presAssocID="{497995FB-FBC2-43FA-8862-9AB295D7BBD6}" presName="parTxOnly" presStyleLbl="node1" presStyleIdx="1" presStyleCnt="6">
        <dgm:presLayoutVars>
          <dgm:bulletEnabled val="1"/>
        </dgm:presLayoutVars>
      </dgm:prSet>
      <dgm:spPr/>
    </dgm:pt>
    <dgm:pt modelId="{560FEBB0-2975-4174-898A-917E37E8501C}" type="pres">
      <dgm:prSet presAssocID="{052A7126-B15E-44A1-B557-29B15AE2F217}" presName="parSpace" presStyleCnt="0"/>
      <dgm:spPr/>
    </dgm:pt>
    <dgm:pt modelId="{82791815-033C-4E19-82D9-722F8913E5CB}" type="pres">
      <dgm:prSet presAssocID="{BC5534A7-B88B-4FC1-B569-1E2D212EF4FC}" presName="parTxOnly" presStyleLbl="node1" presStyleIdx="2" presStyleCnt="6">
        <dgm:presLayoutVars>
          <dgm:bulletEnabled val="1"/>
        </dgm:presLayoutVars>
      </dgm:prSet>
      <dgm:spPr/>
    </dgm:pt>
    <dgm:pt modelId="{539BDDBA-D0E0-4364-9699-81DFEC7C3088}" type="pres">
      <dgm:prSet presAssocID="{40154D4A-B99E-44DA-8217-3A4F72E7F18C}" presName="parSpace" presStyleCnt="0"/>
      <dgm:spPr/>
    </dgm:pt>
    <dgm:pt modelId="{6A982DDD-68EF-4D1C-A741-88BDA0AE2883}" type="pres">
      <dgm:prSet presAssocID="{C707B440-4E04-4679-8DAD-6A1D856F6A53}" presName="parTxOnly" presStyleLbl="node1" presStyleIdx="3" presStyleCnt="6">
        <dgm:presLayoutVars>
          <dgm:bulletEnabled val="1"/>
        </dgm:presLayoutVars>
      </dgm:prSet>
      <dgm:spPr/>
    </dgm:pt>
    <dgm:pt modelId="{96BA4FA0-9921-4DF8-8D92-E76FBFBF5B88}" type="pres">
      <dgm:prSet presAssocID="{435A9D64-BAC0-4079-9C8B-A8FACF0A0380}" presName="parSpace" presStyleCnt="0"/>
      <dgm:spPr/>
    </dgm:pt>
    <dgm:pt modelId="{C55D49BC-016C-4B24-A689-5C5623D510E6}" type="pres">
      <dgm:prSet presAssocID="{A06C1804-4641-4057-A59F-8ED0AAED2602}" presName="parTxOnly" presStyleLbl="node1" presStyleIdx="4" presStyleCnt="6">
        <dgm:presLayoutVars>
          <dgm:bulletEnabled val="1"/>
        </dgm:presLayoutVars>
      </dgm:prSet>
      <dgm:spPr/>
    </dgm:pt>
    <dgm:pt modelId="{BA4FBF33-59AB-4021-9C81-68DBDE34FC93}" type="pres">
      <dgm:prSet presAssocID="{148E811F-4FC2-410D-89FD-9830D8C25A56}" presName="parSpace" presStyleCnt="0"/>
      <dgm:spPr/>
    </dgm:pt>
    <dgm:pt modelId="{701D1612-D94B-4D7C-9172-96AAC56DA3BB}" type="pres">
      <dgm:prSet presAssocID="{7DDDF8CE-2A83-4DE3-B5DA-66B6E120490D}" presName="parTxOnly" presStyleLbl="node1" presStyleIdx="5" presStyleCnt="6">
        <dgm:presLayoutVars>
          <dgm:bulletEnabled val="1"/>
        </dgm:presLayoutVars>
      </dgm:prSet>
      <dgm:spPr/>
    </dgm:pt>
  </dgm:ptLst>
  <dgm:cxnLst>
    <dgm:cxn modelId="{8636EED6-AE04-4B76-B753-E0656134F288}" type="presOf" srcId="{BC5534A7-B88B-4FC1-B569-1E2D212EF4FC}" destId="{82791815-033C-4E19-82D9-722F8913E5CB}" srcOrd="0" destOrd="0" presId="urn:microsoft.com/office/officeart/2005/8/layout/hChevron3"/>
    <dgm:cxn modelId="{16513A63-21A5-4E58-B130-22D0CA35BC25}" srcId="{F7A140C9-3664-4DE3-ABAE-A71B70076111}" destId="{BC5534A7-B88B-4FC1-B569-1E2D212EF4FC}" srcOrd="2" destOrd="0" parTransId="{D52E8339-646B-4A77-9043-34A9021088E4}" sibTransId="{40154D4A-B99E-44DA-8217-3A4F72E7F18C}"/>
    <dgm:cxn modelId="{268BB8CF-2D2F-469F-B2F0-DDE13ECE703D}" type="presOf" srcId="{F7A140C9-3664-4DE3-ABAE-A71B70076111}" destId="{4E4580C6-393F-4A93-9D0E-B8B0F1BA87F7}" srcOrd="0" destOrd="0" presId="urn:microsoft.com/office/officeart/2005/8/layout/hChevron3"/>
    <dgm:cxn modelId="{28457E5A-F175-4E0F-A4D4-FB4009E0094D}" srcId="{F7A140C9-3664-4DE3-ABAE-A71B70076111}" destId="{497995FB-FBC2-43FA-8862-9AB295D7BBD6}" srcOrd="1" destOrd="0" parTransId="{60AA12F0-E601-4C2F-9D8F-EDCF249B9040}" sibTransId="{052A7126-B15E-44A1-B557-29B15AE2F217}"/>
    <dgm:cxn modelId="{B10FC7AF-DA1A-4F4B-BB60-3BB49148669B}" srcId="{F7A140C9-3664-4DE3-ABAE-A71B70076111}" destId="{C707B440-4E04-4679-8DAD-6A1D856F6A53}" srcOrd="3" destOrd="0" parTransId="{573E26F8-D716-470F-B01D-8FE66EB4CD16}" sibTransId="{435A9D64-BAC0-4079-9C8B-A8FACF0A0380}"/>
    <dgm:cxn modelId="{F9065E6B-562D-4343-9B32-87EDDAA61B9A}" srcId="{F7A140C9-3664-4DE3-ABAE-A71B70076111}" destId="{7DDDF8CE-2A83-4DE3-B5DA-66B6E120490D}" srcOrd="5" destOrd="0" parTransId="{4FEF19B4-34E9-4546-A8FD-DAB345C3AEAD}" sibTransId="{34533C37-80A2-4633-9135-F34ADFB0A1C3}"/>
    <dgm:cxn modelId="{87268CEC-E576-4D77-9329-09732C0DD98B}" type="presOf" srcId="{497995FB-FBC2-43FA-8862-9AB295D7BBD6}" destId="{18D61792-8025-49F3-AD18-26F4A2A0E831}" srcOrd="0" destOrd="0" presId="urn:microsoft.com/office/officeart/2005/8/layout/hChevron3"/>
    <dgm:cxn modelId="{F1CC4090-790E-442E-B764-09A88FFF9CE2}" type="presOf" srcId="{EB72FE42-803F-4E5F-B3A2-DC690367A1E2}" destId="{E1C7F024-CB85-4D0A-96CD-0902BE3C9F79}" srcOrd="0" destOrd="0" presId="urn:microsoft.com/office/officeart/2005/8/layout/hChevron3"/>
    <dgm:cxn modelId="{F8453900-19EE-4F80-84ED-F887A3D6692E}" type="presOf" srcId="{7DDDF8CE-2A83-4DE3-B5DA-66B6E120490D}" destId="{701D1612-D94B-4D7C-9172-96AAC56DA3BB}" srcOrd="0" destOrd="0" presId="urn:microsoft.com/office/officeart/2005/8/layout/hChevron3"/>
    <dgm:cxn modelId="{CB565CF8-77F4-49BA-8CFD-36B5F7E2820C}" srcId="{F7A140C9-3664-4DE3-ABAE-A71B70076111}" destId="{A06C1804-4641-4057-A59F-8ED0AAED2602}" srcOrd="4" destOrd="0" parTransId="{1ADA1C1F-5D70-42AD-9A32-C22B91241CF9}" sibTransId="{148E811F-4FC2-410D-89FD-9830D8C25A56}"/>
    <dgm:cxn modelId="{5941FF31-ADE9-4A29-98F4-0F45872E0052}" type="presOf" srcId="{A06C1804-4641-4057-A59F-8ED0AAED2602}" destId="{C55D49BC-016C-4B24-A689-5C5623D510E6}" srcOrd="0" destOrd="0" presId="urn:microsoft.com/office/officeart/2005/8/layout/hChevron3"/>
    <dgm:cxn modelId="{8FE1DED0-C9A0-4085-A561-0D9B4C66FD7C}" srcId="{F7A140C9-3664-4DE3-ABAE-A71B70076111}" destId="{EB72FE42-803F-4E5F-B3A2-DC690367A1E2}" srcOrd="0" destOrd="0" parTransId="{FB57A6FA-BAA8-403A-88DB-2A497231A3E9}" sibTransId="{9FB6D223-899C-407E-8849-EB93CE1915BE}"/>
    <dgm:cxn modelId="{6B93E21D-29C2-46BE-9207-5D7E1EE76934}" type="presOf" srcId="{C707B440-4E04-4679-8DAD-6A1D856F6A53}" destId="{6A982DDD-68EF-4D1C-A741-88BDA0AE2883}" srcOrd="0" destOrd="0" presId="urn:microsoft.com/office/officeart/2005/8/layout/hChevron3"/>
    <dgm:cxn modelId="{932EE335-435B-47A3-8C58-44F33D37BA39}" type="presParOf" srcId="{4E4580C6-393F-4A93-9D0E-B8B0F1BA87F7}" destId="{E1C7F024-CB85-4D0A-96CD-0902BE3C9F79}" srcOrd="0" destOrd="0" presId="urn:microsoft.com/office/officeart/2005/8/layout/hChevron3"/>
    <dgm:cxn modelId="{4237C79F-3F98-4123-947E-B5904596DFA8}" type="presParOf" srcId="{4E4580C6-393F-4A93-9D0E-B8B0F1BA87F7}" destId="{C7F5A413-1613-4067-96A6-1FAF031A7BB0}" srcOrd="1" destOrd="0" presId="urn:microsoft.com/office/officeart/2005/8/layout/hChevron3"/>
    <dgm:cxn modelId="{2984037E-4F45-48A7-9007-3A1BF620C46D}" type="presParOf" srcId="{4E4580C6-393F-4A93-9D0E-B8B0F1BA87F7}" destId="{18D61792-8025-49F3-AD18-26F4A2A0E831}" srcOrd="2" destOrd="0" presId="urn:microsoft.com/office/officeart/2005/8/layout/hChevron3"/>
    <dgm:cxn modelId="{9242A5BA-36F0-4EA2-8BD5-297F8345C389}" type="presParOf" srcId="{4E4580C6-393F-4A93-9D0E-B8B0F1BA87F7}" destId="{560FEBB0-2975-4174-898A-917E37E8501C}" srcOrd="3" destOrd="0" presId="urn:microsoft.com/office/officeart/2005/8/layout/hChevron3"/>
    <dgm:cxn modelId="{3F595EE2-BBB4-414F-925B-86C394CB4D54}" type="presParOf" srcId="{4E4580C6-393F-4A93-9D0E-B8B0F1BA87F7}" destId="{82791815-033C-4E19-82D9-722F8913E5CB}" srcOrd="4" destOrd="0" presId="urn:microsoft.com/office/officeart/2005/8/layout/hChevron3"/>
    <dgm:cxn modelId="{8E87A712-EB5B-4F86-9947-4AA1FEBA57FB}" type="presParOf" srcId="{4E4580C6-393F-4A93-9D0E-B8B0F1BA87F7}" destId="{539BDDBA-D0E0-4364-9699-81DFEC7C3088}" srcOrd="5" destOrd="0" presId="urn:microsoft.com/office/officeart/2005/8/layout/hChevron3"/>
    <dgm:cxn modelId="{223D4BB0-D5CE-477F-BF74-45BDD596E30E}" type="presParOf" srcId="{4E4580C6-393F-4A93-9D0E-B8B0F1BA87F7}" destId="{6A982DDD-68EF-4D1C-A741-88BDA0AE2883}" srcOrd="6" destOrd="0" presId="urn:microsoft.com/office/officeart/2005/8/layout/hChevron3"/>
    <dgm:cxn modelId="{C7EB58CF-1D84-42B3-B2E1-5D829D383E10}" type="presParOf" srcId="{4E4580C6-393F-4A93-9D0E-B8B0F1BA87F7}" destId="{96BA4FA0-9921-4DF8-8D92-E76FBFBF5B88}" srcOrd="7" destOrd="0" presId="urn:microsoft.com/office/officeart/2005/8/layout/hChevron3"/>
    <dgm:cxn modelId="{61C6234B-A17B-40A6-818B-DB0BD2AEF648}" type="presParOf" srcId="{4E4580C6-393F-4A93-9D0E-B8B0F1BA87F7}" destId="{C55D49BC-016C-4B24-A689-5C5623D510E6}" srcOrd="8" destOrd="0" presId="urn:microsoft.com/office/officeart/2005/8/layout/hChevron3"/>
    <dgm:cxn modelId="{0D35180E-0716-43DE-9A59-4EC15DE3C612}" type="presParOf" srcId="{4E4580C6-393F-4A93-9D0E-B8B0F1BA87F7}" destId="{BA4FBF33-59AB-4021-9C81-68DBDE34FC93}" srcOrd="9" destOrd="0" presId="urn:microsoft.com/office/officeart/2005/8/layout/hChevron3"/>
    <dgm:cxn modelId="{76F79E4E-F1A7-40DF-AC4A-0DAAE135AEF1}" type="presParOf" srcId="{4E4580C6-393F-4A93-9D0E-B8B0F1BA87F7}" destId="{701D1612-D94B-4D7C-9172-96AAC56DA3BB}"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42E97-86FB-4C72-BA8B-C15EFE95D3BC}" type="doc">
      <dgm:prSet loTypeId="urn:microsoft.com/office/officeart/2005/8/layout/hChevron3" loCatId="process" qsTypeId="urn:microsoft.com/office/officeart/2005/8/quickstyle/simple1" qsCatId="simple" csTypeId="urn:microsoft.com/office/officeart/2005/8/colors/accent1_2" csCatId="accent1" phldr="1"/>
      <dgm:spPr/>
    </dgm:pt>
    <dgm:pt modelId="{82244FAD-A771-416A-8006-AF39D3C40BC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a:t>
          </a:r>
        </a:p>
      </dgm:t>
    </dgm:pt>
    <dgm:pt modelId="{4EE76023-62B7-44A4-9247-9140283891C7}" type="parTrans" cxnId="{6BB819FA-E123-4640-A202-082139BF5EFD}">
      <dgm:prSet/>
      <dgm:spPr/>
    </dgm:pt>
    <dgm:pt modelId="{406918EC-8934-4BAC-B2B5-AA9775A7BC58}" type="sibTrans" cxnId="{6BB819FA-E123-4640-A202-082139BF5EFD}">
      <dgm:prSet/>
      <dgm:spPr/>
    </dgm:pt>
    <dgm:pt modelId="{E2950387-4155-4009-ADDF-DFF0DFAA83BE}">
      <dgm:prSet phldrT="[Text]"/>
      <dgm:spPr>
        <a:gradFill flip="none" rotWithShape="0">
          <a:gsLst>
            <a:gs pos="0">
              <a:srgbClr val="5B9BD5"/>
            </a:gs>
            <a:gs pos="25000">
              <a:srgbClr val="5B9BD5"/>
            </a:gs>
            <a:gs pos="60000">
              <a:srgbClr val="A5A5A5"/>
            </a:gs>
            <a:gs pos="100000">
              <a:srgbClr val="A5A5A5"/>
            </a:gs>
          </a:gsLst>
          <a:lin ang="0" scaled="1"/>
          <a:tileRect/>
        </a:gradFill>
      </dgm:spPr>
      <dgm:t>
        <a:bodyPr/>
        <a:lstStyle/>
        <a:p>
          <a:r>
            <a:rPr lang="en-US"/>
            <a:t>Background</a:t>
          </a:r>
        </a:p>
      </dgm:t>
    </dgm:pt>
    <dgm:pt modelId="{5908CE0A-5AF8-4B0F-81EB-A308C5C7B495}" type="parTrans" cxnId="{23D5BAEA-CBC5-4ABA-894C-973D3A1E5991}">
      <dgm:prSet/>
      <dgm:spPr/>
    </dgm:pt>
    <dgm:pt modelId="{B66ED52F-399D-42CA-BB8B-6AA958A1648B}" type="sibTrans" cxnId="{23D5BAEA-CBC5-4ABA-894C-973D3A1E5991}">
      <dgm:prSet/>
      <dgm:spPr/>
    </dgm:pt>
    <dgm:pt modelId="{BECE6442-35C7-4097-B718-1163C0C239C1}">
      <dgm:prSet phldrT="[Tex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Overview</a:t>
          </a:r>
        </a:p>
      </dgm:t>
    </dgm:pt>
    <dgm:pt modelId="{01C8FEF1-10B1-4A01-8055-02B2FFC10B0F}" type="parTrans" cxnId="{0070A6F9-4D39-492B-B93F-9620785E0CED}">
      <dgm:prSet/>
      <dgm:spPr/>
    </dgm:pt>
    <dgm:pt modelId="{B80C3EB6-0BA5-474F-8773-D728FFF76D7A}" type="sibTrans" cxnId="{0070A6F9-4D39-492B-B93F-9620785E0CED}">
      <dgm:prSet/>
      <dgm:spPr/>
    </dgm:pt>
    <dgm:pt modelId="{ECFB8CEE-5E71-4C2A-8B0D-FD0371AF8B41}">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Detection</a:t>
          </a:r>
        </a:p>
      </dgm:t>
    </dgm:pt>
    <dgm:pt modelId="{CB8B7ABA-35F3-4996-AF82-0AEF96990B31}" type="parTrans" cxnId="{B971DF1E-CBB3-4B13-B18E-A07D55487DDF}">
      <dgm:prSet/>
      <dgm:spPr/>
    </dgm:pt>
    <dgm:pt modelId="{67850ABD-7316-4661-AEDA-30F3C272DD8B}" type="sibTrans" cxnId="{B971DF1E-CBB3-4B13-B18E-A07D55487DDF}">
      <dgm:prSet/>
      <dgm:spPr/>
    </dgm:pt>
    <dgm:pt modelId="{E73DE3F8-8434-4135-B2E5-98B134447B33}">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Repair</a:t>
          </a:r>
        </a:p>
      </dgm:t>
    </dgm:pt>
    <dgm:pt modelId="{1FDF322C-AEB4-41B5-9386-FF92651ACCC1}" type="parTrans" cxnId="{14850556-176D-414B-8104-C01A42C938DE}">
      <dgm:prSet/>
      <dgm:spPr/>
    </dgm:pt>
    <dgm:pt modelId="{7FEFD134-7C98-4E23-9EC2-969C763A687A}" type="sibTrans" cxnId="{14850556-176D-414B-8104-C01A42C938DE}">
      <dgm:prSet/>
      <dgm:spPr/>
    </dgm:pt>
    <dgm:pt modelId="{55C629E8-31A6-4387-B512-0B3BE996C288}">
      <dgm:prSet/>
      <dgm:spPr>
        <a:gradFill flip="none" rotWithShape="0">
          <a:gsLst>
            <a:gs pos="0">
              <a:srgbClr val="A5A5A5"/>
            </a:gs>
            <a:gs pos="25000">
              <a:srgbClr val="A5A5A5"/>
            </a:gs>
            <a:gs pos="60000">
              <a:srgbClr val="A5A5A5"/>
            </a:gs>
            <a:gs pos="100000">
              <a:srgbClr val="A5A5A5"/>
            </a:gs>
          </a:gsLst>
          <a:lin ang="0" scaled="1"/>
          <a:tileRect/>
        </a:gradFill>
      </dgm:spPr>
      <dgm:t>
        <a:bodyPr/>
        <a:lstStyle/>
        <a:p>
          <a:r>
            <a:rPr lang="en-US"/>
            <a:t>Performance</a:t>
          </a:r>
        </a:p>
      </dgm:t>
    </dgm:pt>
    <dgm:pt modelId="{2B4F7766-11AA-47C2-9BF6-CCA57526175C}" type="parTrans" cxnId="{2415D75C-FF12-4E0B-A2AF-E99CD29BB435}">
      <dgm:prSet/>
      <dgm:spPr/>
    </dgm:pt>
    <dgm:pt modelId="{4D86F370-EBD2-4061-86E5-605095D2B726}" type="sibTrans" cxnId="{2415D75C-FF12-4E0B-A2AF-E99CD29BB435}">
      <dgm:prSet/>
      <dgm:spPr/>
    </dgm:pt>
    <dgm:pt modelId="{86B4FF06-37A8-4E3E-88E9-D25E2698FAE1}" type="pres">
      <dgm:prSet presAssocID="{FDC42E97-86FB-4C72-BA8B-C15EFE95D3BC}" presName="Name0" presStyleCnt="0">
        <dgm:presLayoutVars>
          <dgm:dir/>
          <dgm:resizeHandles val="exact"/>
        </dgm:presLayoutVars>
      </dgm:prSet>
      <dgm:spPr/>
    </dgm:pt>
    <dgm:pt modelId="{FF188D6C-EC05-4F04-899D-344C85A52791}" type="pres">
      <dgm:prSet presAssocID="{82244FAD-A771-416A-8006-AF39D3C40BC4}" presName="parTxOnly" presStyleLbl="node1" presStyleIdx="0" presStyleCnt="6" custScaleX="42411" custScaleY="41158">
        <dgm:presLayoutVars>
          <dgm:bulletEnabled val="1"/>
        </dgm:presLayoutVars>
      </dgm:prSet>
      <dgm:spPr/>
    </dgm:pt>
    <dgm:pt modelId="{F173C59F-A43D-4306-87FA-DD5966F4C5B9}" type="pres">
      <dgm:prSet presAssocID="{406918EC-8934-4BAC-B2B5-AA9775A7BC58}" presName="parSpace" presStyleCnt="0"/>
      <dgm:spPr/>
    </dgm:pt>
    <dgm:pt modelId="{E36025AD-C68E-49BC-A66F-2D2B048EB5F6}" type="pres">
      <dgm:prSet presAssocID="{E2950387-4155-4009-ADDF-DFF0DFAA83BE}" presName="parTxOnly" presStyleLbl="node1" presStyleIdx="1" presStyleCnt="6">
        <dgm:presLayoutVars>
          <dgm:bulletEnabled val="1"/>
        </dgm:presLayoutVars>
      </dgm:prSet>
      <dgm:spPr/>
    </dgm:pt>
    <dgm:pt modelId="{B0D54CAA-947D-444F-81C5-8CCDF6880C5B}" type="pres">
      <dgm:prSet presAssocID="{B66ED52F-399D-42CA-BB8B-6AA958A1648B}" presName="parSpace" presStyleCnt="0"/>
      <dgm:spPr/>
    </dgm:pt>
    <dgm:pt modelId="{00D58544-94A7-4584-B134-A8B871097481}" type="pres">
      <dgm:prSet presAssocID="{BECE6442-35C7-4097-B718-1163C0C239C1}" presName="parTxOnly" presStyleLbl="node1" presStyleIdx="2" presStyleCnt="6">
        <dgm:presLayoutVars>
          <dgm:bulletEnabled val="1"/>
        </dgm:presLayoutVars>
      </dgm:prSet>
      <dgm:spPr/>
    </dgm:pt>
    <dgm:pt modelId="{1E6C1251-9D76-4B3A-B350-EC4F6A963EDF}" type="pres">
      <dgm:prSet presAssocID="{B80C3EB6-0BA5-474F-8773-D728FFF76D7A}" presName="parSpace" presStyleCnt="0"/>
      <dgm:spPr/>
    </dgm:pt>
    <dgm:pt modelId="{414671A9-D614-4A24-ABBF-4BC41AF38818}" type="pres">
      <dgm:prSet presAssocID="{ECFB8CEE-5E71-4C2A-8B0D-FD0371AF8B41}" presName="parTxOnly" presStyleLbl="node1" presStyleIdx="3" presStyleCnt="6">
        <dgm:presLayoutVars>
          <dgm:bulletEnabled val="1"/>
        </dgm:presLayoutVars>
      </dgm:prSet>
      <dgm:spPr/>
    </dgm:pt>
    <dgm:pt modelId="{7C17127A-71D0-40D8-AE7B-A57241C95931}" type="pres">
      <dgm:prSet presAssocID="{67850ABD-7316-4661-AEDA-30F3C272DD8B}" presName="parSpace" presStyleCnt="0"/>
      <dgm:spPr/>
    </dgm:pt>
    <dgm:pt modelId="{23D88608-6768-4A0B-A6E2-CD78572F3B63}" type="pres">
      <dgm:prSet presAssocID="{E73DE3F8-8434-4135-B2E5-98B134447B33}" presName="parTxOnly" presStyleLbl="node1" presStyleIdx="4" presStyleCnt="6">
        <dgm:presLayoutVars>
          <dgm:bulletEnabled val="1"/>
        </dgm:presLayoutVars>
      </dgm:prSet>
      <dgm:spPr/>
    </dgm:pt>
    <dgm:pt modelId="{F6F1EA23-203A-4182-AAFB-994637295960}" type="pres">
      <dgm:prSet presAssocID="{7FEFD134-7C98-4E23-9EC2-969C763A687A}" presName="parSpace" presStyleCnt="0"/>
      <dgm:spPr/>
    </dgm:pt>
    <dgm:pt modelId="{420F4D2D-F2B9-485C-A433-92444D03D4A5}" type="pres">
      <dgm:prSet presAssocID="{55C629E8-31A6-4387-B512-0B3BE996C288}" presName="parTxOnly" presStyleLbl="node1" presStyleIdx="5" presStyleCnt="6">
        <dgm:presLayoutVars>
          <dgm:bulletEnabled val="1"/>
        </dgm:presLayoutVars>
      </dgm:prSet>
      <dgm:spPr/>
    </dgm:pt>
  </dgm:ptLst>
  <dgm:cxnLst>
    <dgm:cxn modelId="{0E88D1F7-37C2-4C68-8E0F-3A10001722E1}" type="presOf" srcId="{FDC42E97-86FB-4C72-BA8B-C15EFE95D3BC}" destId="{86B4FF06-37A8-4E3E-88E9-D25E2698FAE1}" srcOrd="0" destOrd="0" presId="urn:microsoft.com/office/officeart/2005/8/layout/hChevron3"/>
    <dgm:cxn modelId="{23D5BAEA-CBC5-4ABA-894C-973D3A1E5991}" srcId="{FDC42E97-86FB-4C72-BA8B-C15EFE95D3BC}" destId="{E2950387-4155-4009-ADDF-DFF0DFAA83BE}" srcOrd="1" destOrd="0" parTransId="{5908CE0A-5AF8-4B0F-81EB-A308C5C7B495}" sibTransId="{B66ED52F-399D-42CA-BB8B-6AA958A1648B}"/>
    <dgm:cxn modelId="{B9620D57-233F-42ED-B1D9-34757DCA5DD3}" type="presOf" srcId="{E73DE3F8-8434-4135-B2E5-98B134447B33}" destId="{23D88608-6768-4A0B-A6E2-CD78572F3B63}" srcOrd="0" destOrd="0" presId="urn:microsoft.com/office/officeart/2005/8/layout/hChevron3"/>
    <dgm:cxn modelId="{281B1B42-17DA-47AE-8D3D-4706FC1DADD6}" type="presOf" srcId="{E2950387-4155-4009-ADDF-DFF0DFAA83BE}" destId="{E36025AD-C68E-49BC-A66F-2D2B048EB5F6}" srcOrd="0" destOrd="0" presId="urn:microsoft.com/office/officeart/2005/8/layout/hChevron3"/>
    <dgm:cxn modelId="{2415D75C-FF12-4E0B-A2AF-E99CD29BB435}" srcId="{FDC42E97-86FB-4C72-BA8B-C15EFE95D3BC}" destId="{55C629E8-31A6-4387-B512-0B3BE996C288}" srcOrd="5" destOrd="0" parTransId="{2B4F7766-11AA-47C2-9BF6-CCA57526175C}" sibTransId="{4D86F370-EBD2-4061-86E5-605095D2B726}"/>
    <dgm:cxn modelId="{14850556-176D-414B-8104-C01A42C938DE}" srcId="{FDC42E97-86FB-4C72-BA8B-C15EFE95D3BC}" destId="{E73DE3F8-8434-4135-B2E5-98B134447B33}" srcOrd="4" destOrd="0" parTransId="{1FDF322C-AEB4-41B5-9386-FF92651ACCC1}" sibTransId="{7FEFD134-7C98-4E23-9EC2-969C763A687A}"/>
    <dgm:cxn modelId="{B971DF1E-CBB3-4B13-B18E-A07D55487DDF}" srcId="{FDC42E97-86FB-4C72-BA8B-C15EFE95D3BC}" destId="{ECFB8CEE-5E71-4C2A-8B0D-FD0371AF8B41}" srcOrd="3" destOrd="0" parTransId="{CB8B7ABA-35F3-4996-AF82-0AEF96990B31}" sibTransId="{67850ABD-7316-4661-AEDA-30F3C272DD8B}"/>
    <dgm:cxn modelId="{0070A6F9-4D39-492B-B93F-9620785E0CED}" srcId="{FDC42E97-86FB-4C72-BA8B-C15EFE95D3BC}" destId="{BECE6442-35C7-4097-B718-1163C0C239C1}" srcOrd="2" destOrd="0" parTransId="{01C8FEF1-10B1-4A01-8055-02B2FFC10B0F}" sibTransId="{B80C3EB6-0BA5-474F-8773-D728FFF76D7A}"/>
    <dgm:cxn modelId="{FF655268-0B90-4476-8292-28032B0870D2}" type="presOf" srcId="{55C629E8-31A6-4387-B512-0B3BE996C288}" destId="{420F4D2D-F2B9-485C-A433-92444D03D4A5}" srcOrd="0" destOrd="0" presId="urn:microsoft.com/office/officeart/2005/8/layout/hChevron3"/>
    <dgm:cxn modelId="{8C717C26-9A9F-4525-A318-C8EF11D0636F}" type="presOf" srcId="{82244FAD-A771-416A-8006-AF39D3C40BC4}" destId="{FF188D6C-EC05-4F04-899D-344C85A52791}" srcOrd="0" destOrd="0" presId="urn:microsoft.com/office/officeart/2005/8/layout/hChevron3"/>
    <dgm:cxn modelId="{301F1F5E-127E-4174-B1F6-9495F58EEE6A}" type="presOf" srcId="{ECFB8CEE-5E71-4C2A-8B0D-FD0371AF8B41}" destId="{414671A9-D614-4A24-ABBF-4BC41AF38818}" srcOrd="0" destOrd="0" presId="urn:microsoft.com/office/officeart/2005/8/layout/hChevron3"/>
    <dgm:cxn modelId="{6121D113-399D-44A2-8269-32F3377043D8}" type="presOf" srcId="{BECE6442-35C7-4097-B718-1163C0C239C1}" destId="{00D58544-94A7-4584-B134-A8B871097481}" srcOrd="0" destOrd="0" presId="urn:microsoft.com/office/officeart/2005/8/layout/hChevron3"/>
    <dgm:cxn modelId="{6BB819FA-E123-4640-A202-082139BF5EFD}" srcId="{FDC42E97-86FB-4C72-BA8B-C15EFE95D3BC}" destId="{82244FAD-A771-416A-8006-AF39D3C40BC4}" srcOrd="0" destOrd="0" parTransId="{4EE76023-62B7-44A4-9247-9140283891C7}" sibTransId="{406918EC-8934-4BAC-B2B5-AA9775A7BC58}"/>
    <dgm:cxn modelId="{4F62FA0D-F7AF-42DA-A110-7A14CFB3D547}" type="presParOf" srcId="{86B4FF06-37A8-4E3E-88E9-D25E2698FAE1}" destId="{FF188D6C-EC05-4F04-899D-344C85A52791}" srcOrd="0" destOrd="0" presId="urn:microsoft.com/office/officeart/2005/8/layout/hChevron3"/>
    <dgm:cxn modelId="{8E2DAB26-61E8-46B3-874C-6C5318719A08}" type="presParOf" srcId="{86B4FF06-37A8-4E3E-88E9-D25E2698FAE1}" destId="{F173C59F-A43D-4306-87FA-DD5966F4C5B9}" srcOrd="1" destOrd="0" presId="urn:microsoft.com/office/officeart/2005/8/layout/hChevron3"/>
    <dgm:cxn modelId="{1B93E2E5-42A7-4980-A850-15AE5CC49A78}" type="presParOf" srcId="{86B4FF06-37A8-4E3E-88E9-D25E2698FAE1}" destId="{E36025AD-C68E-49BC-A66F-2D2B048EB5F6}" srcOrd="2" destOrd="0" presId="urn:microsoft.com/office/officeart/2005/8/layout/hChevron3"/>
    <dgm:cxn modelId="{8B7D9921-6282-4D87-98FF-9D4181AC4B2C}" type="presParOf" srcId="{86B4FF06-37A8-4E3E-88E9-D25E2698FAE1}" destId="{B0D54CAA-947D-444F-81C5-8CCDF6880C5B}" srcOrd="3" destOrd="0" presId="urn:microsoft.com/office/officeart/2005/8/layout/hChevron3"/>
    <dgm:cxn modelId="{526CD6BD-7396-445C-AB5F-E1CA643FC1C7}" type="presParOf" srcId="{86B4FF06-37A8-4E3E-88E9-D25E2698FAE1}" destId="{00D58544-94A7-4584-B134-A8B871097481}" srcOrd="4" destOrd="0" presId="urn:microsoft.com/office/officeart/2005/8/layout/hChevron3"/>
    <dgm:cxn modelId="{5AC223D0-A0E7-424A-8983-457348E5A5B4}" type="presParOf" srcId="{86B4FF06-37A8-4E3E-88E9-D25E2698FAE1}" destId="{1E6C1251-9D76-4B3A-B350-EC4F6A963EDF}" srcOrd="5" destOrd="0" presId="urn:microsoft.com/office/officeart/2005/8/layout/hChevron3"/>
    <dgm:cxn modelId="{545A083D-EFFB-4C38-8DE9-083E48567EA6}" type="presParOf" srcId="{86B4FF06-37A8-4E3E-88E9-D25E2698FAE1}" destId="{414671A9-D614-4A24-ABBF-4BC41AF38818}" srcOrd="6" destOrd="0" presId="urn:microsoft.com/office/officeart/2005/8/layout/hChevron3"/>
    <dgm:cxn modelId="{7E423627-339B-4201-B4DF-814F5EDE8F57}" type="presParOf" srcId="{86B4FF06-37A8-4E3E-88E9-D25E2698FAE1}" destId="{7C17127A-71D0-40D8-AE7B-A57241C95931}" srcOrd="7" destOrd="0" presId="urn:microsoft.com/office/officeart/2005/8/layout/hChevron3"/>
    <dgm:cxn modelId="{3F18C70F-6978-42D8-A28B-4BCB18CD5F54}" type="presParOf" srcId="{86B4FF06-37A8-4E3E-88E9-D25E2698FAE1}" destId="{23D88608-6768-4A0B-A6E2-CD78572F3B63}" srcOrd="8" destOrd="0" presId="urn:microsoft.com/office/officeart/2005/8/layout/hChevron3"/>
    <dgm:cxn modelId="{00BEA12F-1C67-4F1E-8106-E30B5F4673B9}" type="presParOf" srcId="{86B4FF06-37A8-4E3E-88E9-D25E2698FAE1}" destId="{F6F1EA23-203A-4182-AAFB-994637295960}" srcOrd="9" destOrd="0" presId="urn:microsoft.com/office/officeart/2005/8/layout/hChevron3"/>
    <dgm:cxn modelId="{40397E5A-8D78-4E7F-8056-01E903104EBA}" type="presParOf" srcId="{86B4FF06-37A8-4E3E-88E9-D25E2698FAE1}" destId="{420F4D2D-F2B9-485C-A433-92444D03D4A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C4EDAB4-2D55-408C-BEEA-DB609E8BFBA5}" type="doc">
      <dgm:prSet loTypeId="urn:microsoft.com/office/officeart/2005/8/layout/hChevron3" loCatId="process" qsTypeId="urn:microsoft.com/office/officeart/2005/8/quickstyle/simple1" qsCatId="simple" csTypeId="urn:microsoft.com/office/officeart/2005/8/colors/accent1_2" csCatId="accent1" phldr="1"/>
      <dgm:spPr/>
    </dgm:pt>
    <dgm:pt modelId="{CDAE799C-4B9E-42E1-91EB-B9FE062955F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23</a:t>
          </a:r>
        </a:p>
      </dgm:t>
    </dgm:pt>
    <dgm:pt modelId="{BF096F68-3F48-455F-BCD8-985ECC945955}" type="parTrans" cxnId="{5B098FFF-8C83-428E-B8C9-1E9BCD083878}">
      <dgm:prSet/>
      <dgm:spPr/>
    </dgm:pt>
    <dgm:pt modelId="{69090820-E163-40D2-A611-C54475D801F2}" type="sibTrans" cxnId="{5B098FFF-8C83-428E-B8C9-1E9BCD083878}">
      <dgm:prSet/>
      <dgm:spPr/>
    </dgm:pt>
    <dgm:pt modelId="{CC605C90-75E2-4384-BB39-FECCF419F680}">
      <dgm:prSet phldrT="[Text]"/>
      <dgm:spPr>
        <a:gradFill flip="none" rotWithShape="0">
          <a:gsLst>
            <a:gs pos="0">
              <a:srgbClr val="5B9BD5"/>
            </a:gs>
            <a:gs pos="36364">
              <a:srgbClr val="5B9BD5"/>
            </a:gs>
            <a:gs pos="60000">
              <a:srgbClr val="5B9BD5"/>
            </a:gs>
            <a:gs pos="100000">
              <a:srgbClr val="5B9BD5"/>
            </a:gs>
          </a:gsLst>
          <a:lin ang="0" scaled="1"/>
          <a:tileRect/>
        </a:gradFill>
      </dgm:spPr>
      <dgm:t>
        <a:bodyPr/>
        <a:lstStyle/>
        <a:p>
          <a:r>
            <a:rPr lang="en-US"/>
            <a:t>Background</a:t>
          </a:r>
        </a:p>
      </dgm:t>
    </dgm:pt>
    <dgm:pt modelId="{0E916C49-4BF2-4005-B365-3F070332F0C8}" type="parTrans" cxnId="{D41FF1C7-E5DB-42A5-B5CB-343DCB2778BA}">
      <dgm:prSet/>
      <dgm:spPr/>
    </dgm:pt>
    <dgm:pt modelId="{B5A469B8-A9B4-4B5E-8C43-4569117126D1}" type="sibTrans" cxnId="{D41FF1C7-E5DB-42A5-B5CB-343DCB2778BA}">
      <dgm:prSet/>
      <dgm:spPr/>
    </dgm:pt>
    <dgm:pt modelId="{565000B7-5B6C-44CF-A1C2-C7802BB20FA0}">
      <dgm:prSet phldrT="[Text]"/>
      <dgm:spPr>
        <a:gradFill flip="none" rotWithShape="0">
          <a:gsLst>
            <a:gs pos="0">
              <a:srgbClr val="5B9BD5"/>
            </a:gs>
            <a:gs pos="36364">
              <a:srgbClr val="5B9BD5"/>
            </a:gs>
            <a:gs pos="60000">
              <a:srgbClr val="5B9BD5"/>
            </a:gs>
            <a:gs pos="100000">
              <a:srgbClr val="5B9BD5"/>
            </a:gs>
          </a:gsLst>
          <a:lin ang="0" scaled="1"/>
          <a:tileRect/>
        </a:gradFill>
      </dgm:spPr>
      <dgm:t>
        <a:bodyPr/>
        <a:lstStyle/>
        <a:p>
          <a:r>
            <a:rPr lang="en-US"/>
            <a:t>Overview</a:t>
          </a:r>
        </a:p>
      </dgm:t>
    </dgm:pt>
    <dgm:pt modelId="{903D5F3B-6BC9-4E65-8BF0-95105E0BE5F3}" type="parTrans" cxnId="{23E0FE7D-BBF2-4066-BA80-0BF4B04A152D}">
      <dgm:prSet/>
      <dgm:spPr/>
    </dgm:pt>
    <dgm:pt modelId="{1ECDA2F9-B3F4-46D4-B339-8E57375B7107}" type="sibTrans" cxnId="{23E0FE7D-BBF2-4066-BA80-0BF4B04A152D}">
      <dgm:prSet/>
      <dgm:spPr/>
    </dgm:pt>
    <dgm:pt modelId="{135B7C94-D53D-4587-95A7-DBC493D7525F}">
      <dgm:prSet/>
      <dgm:spPr>
        <a:gradFill flip="none" rotWithShape="0">
          <a:gsLst>
            <a:gs pos="0">
              <a:srgbClr val="5B9BD5"/>
            </a:gs>
            <a:gs pos="36364">
              <a:srgbClr val="5B9BD5"/>
            </a:gs>
            <a:gs pos="60000">
              <a:srgbClr val="5B9BD5"/>
            </a:gs>
            <a:gs pos="100000">
              <a:srgbClr val="5B9BD5"/>
            </a:gs>
          </a:gsLst>
          <a:lin ang="0" scaled="1"/>
          <a:tileRect/>
        </a:gradFill>
      </dgm:spPr>
      <dgm:t>
        <a:bodyPr/>
        <a:lstStyle/>
        <a:p>
          <a:r>
            <a:rPr lang="en-US"/>
            <a:t>Detection</a:t>
          </a:r>
        </a:p>
      </dgm:t>
    </dgm:pt>
    <dgm:pt modelId="{E3033386-F4A6-4A4E-8AD5-EC5348E3D128}" type="parTrans" cxnId="{59843207-8168-42D2-A5CF-C110504F9CB3}">
      <dgm:prSet/>
      <dgm:spPr/>
    </dgm:pt>
    <dgm:pt modelId="{752D01D0-2407-4540-BE53-F177B726AD33}" type="sibTrans" cxnId="{59843207-8168-42D2-A5CF-C110504F9CB3}">
      <dgm:prSet/>
      <dgm:spPr/>
    </dgm:pt>
    <dgm:pt modelId="{245DB8AF-283A-403F-9F08-8CEEAC30F8B0}">
      <dgm:prSet/>
      <dgm:spPr>
        <a:gradFill flip="none" rotWithShape="0">
          <a:gsLst>
            <a:gs pos="0">
              <a:srgbClr val="5B9BD5"/>
            </a:gs>
            <a:gs pos="36364">
              <a:srgbClr val="5B9BD5"/>
            </a:gs>
            <a:gs pos="60000">
              <a:srgbClr val="5B9BD5"/>
            </a:gs>
            <a:gs pos="100000">
              <a:srgbClr val="5B9BD5"/>
            </a:gs>
          </a:gsLst>
          <a:lin ang="0" scaled="1"/>
          <a:tileRect/>
        </a:gradFill>
      </dgm:spPr>
      <dgm:t>
        <a:bodyPr/>
        <a:lstStyle/>
        <a:p>
          <a:r>
            <a:rPr lang="en-US"/>
            <a:t>Repair</a:t>
          </a:r>
        </a:p>
      </dgm:t>
    </dgm:pt>
    <dgm:pt modelId="{4C03FB9F-8EB4-46D0-B76A-F1B592D7D8FA}" type="parTrans" cxnId="{0997A84A-C046-4402-86A7-F1B566E98D48}">
      <dgm:prSet/>
      <dgm:spPr/>
    </dgm:pt>
    <dgm:pt modelId="{24EDBC5C-AA5E-4714-98AC-08A3B9224652}" type="sibTrans" cxnId="{0997A84A-C046-4402-86A7-F1B566E98D48}">
      <dgm:prSet/>
      <dgm:spPr/>
    </dgm:pt>
    <dgm:pt modelId="{BAAC01D2-562F-4703-87DF-732D078B5A87}">
      <dgm:prSet/>
      <dgm:spPr>
        <a:gradFill flip="none" rotWithShape="0">
          <a:gsLst>
            <a:gs pos="0">
              <a:srgbClr val="5B9BD5"/>
            </a:gs>
            <a:gs pos="36364">
              <a:srgbClr val="5B9BD5"/>
            </a:gs>
            <a:gs pos="60000">
              <a:srgbClr val="A5A5A5"/>
            </a:gs>
            <a:gs pos="100000">
              <a:srgbClr val="A5A5A5"/>
            </a:gs>
          </a:gsLst>
          <a:lin ang="0" scaled="1"/>
          <a:tileRect/>
        </a:gradFill>
      </dgm:spPr>
      <dgm:t>
        <a:bodyPr/>
        <a:lstStyle/>
        <a:p>
          <a:r>
            <a:rPr lang="en-US"/>
            <a:t>Performance</a:t>
          </a:r>
        </a:p>
      </dgm:t>
    </dgm:pt>
    <dgm:pt modelId="{DBDFCABC-5CDF-4B50-BB14-5EF5C0723BA6}" type="parTrans" cxnId="{34979F1F-6593-4C5C-98D4-DBAC1F06D760}">
      <dgm:prSet/>
      <dgm:spPr/>
    </dgm:pt>
    <dgm:pt modelId="{B2F18DFC-AF0D-4010-8D89-BD07A9C1F8CF}" type="sibTrans" cxnId="{34979F1F-6593-4C5C-98D4-DBAC1F06D760}">
      <dgm:prSet/>
      <dgm:spPr/>
    </dgm:pt>
    <dgm:pt modelId="{A382ED8E-6C77-4238-8FF2-DC5531340877}" type="pres">
      <dgm:prSet presAssocID="{7C4EDAB4-2D55-408C-BEEA-DB609E8BFBA5}" presName="Name0" presStyleCnt="0">
        <dgm:presLayoutVars>
          <dgm:dir/>
          <dgm:resizeHandles val="exact"/>
        </dgm:presLayoutVars>
      </dgm:prSet>
      <dgm:spPr/>
    </dgm:pt>
    <dgm:pt modelId="{CC5AA029-9A64-40DE-B5E9-9CDD50A5249B}" type="pres">
      <dgm:prSet presAssocID="{CDAE799C-4B9E-42E1-91EB-B9FE062955F2}" presName="parTxOnly" presStyleLbl="node1" presStyleIdx="0" presStyleCnt="6" custScaleX="42411" custScaleY="41158">
        <dgm:presLayoutVars>
          <dgm:bulletEnabled val="1"/>
        </dgm:presLayoutVars>
      </dgm:prSet>
      <dgm:spPr/>
    </dgm:pt>
    <dgm:pt modelId="{70B24637-646C-4C58-B749-1ED02A151B93}" type="pres">
      <dgm:prSet presAssocID="{69090820-E163-40D2-A611-C54475D801F2}" presName="parSpace" presStyleCnt="0"/>
      <dgm:spPr/>
    </dgm:pt>
    <dgm:pt modelId="{729131AB-94B5-4F1D-8FB4-06641D06DE91}" type="pres">
      <dgm:prSet presAssocID="{CC605C90-75E2-4384-BB39-FECCF419F680}" presName="parTxOnly" presStyleLbl="node1" presStyleIdx="1" presStyleCnt="6">
        <dgm:presLayoutVars>
          <dgm:bulletEnabled val="1"/>
        </dgm:presLayoutVars>
      </dgm:prSet>
      <dgm:spPr/>
    </dgm:pt>
    <dgm:pt modelId="{FC5A3A83-303E-4DCA-A69D-265BD77CE95D}" type="pres">
      <dgm:prSet presAssocID="{B5A469B8-A9B4-4B5E-8C43-4569117126D1}" presName="parSpace" presStyleCnt="0"/>
      <dgm:spPr/>
    </dgm:pt>
    <dgm:pt modelId="{33956590-B8BA-4AA7-8574-69822DE26D32}" type="pres">
      <dgm:prSet presAssocID="{565000B7-5B6C-44CF-A1C2-C7802BB20FA0}" presName="parTxOnly" presStyleLbl="node1" presStyleIdx="2" presStyleCnt="6">
        <dgm:presLayoutVars>
          <dgm:bulletEnabled val="1"/>
        </dgm:presLayoutVars>
      </dgm:prSet>
      <dgm:spPr/>
    </dgm:pt>
    <dgm:pt modelId="{202E4B1A-A861-494A-B79A-2C3384E6F4FF}" type="pres">
      <dgm:prSet presAssocID="{1ECDA2F9-B3F4-46D4-B339-8E57375B7107}" presName="parSpace" presStyleCnt="0"/>
      <dgm:spPr/>
    </dgm:pt>
    <dgm:pt modelId="{B4DC03AB-1D26-4369-825F-440E94A44143}" type="pres">
      <dgm:prSet presAssocID="{135B7C94-D53D-4587-95A7-DBC493D7525F}" presName="parTxOnly" presStyleLbl="node1" presStyleIdx="3" presStyleCnt="6">
        <dgm:presLayoutVars>
          <dgm:bulletEnabled val="1"/>
        </dgm:presLayoutVars>
      </dgm:prSet>
      <dgm:spPr/>
    </dgm:pt>
    <dgm:pt modelId="{EC2DEBE7-027B-4130-92A3-D26639BEE797}" type="pres">
      <dgm:prSet presAssocID="{752D01D0-2407-4540-BE53-F177B726AD33}" presName="parSpace" presStyleCnt="0"/>
      <dgm:spPr/>
    </dgm:pt>
    <dgm:pt modelId="{0605A4E4-4584-4E0A-BF8A-2D3B56FD7974}" type="pres">
      <dgm:prSet presAssocID="{245DB8AF-283A-403F-9F08-8CEEAC30F8B0}" presName="parTxOnly" presStyleLbl="node1" presStyleIdx="4" presStyleCnt="6">
        <dgm:presLayoutVars>
          <dgm:bulletEnabled val="1"/>
        </dgm:presLayoutVars>
      </dgm:prSet>
      <dgm:spPr/>
    </dgm:pt>
    <dgm:pt modelId="{9B6F390D-DBF0-4B21-BAB7-ABF76F308228}" type="pres">
      <dgm:prSet presAssocID="{24EDBC5C-AA5E-4714-98AC-08A3B9224652}" presName="parSpace" presStyleCnt="0"/>
      <dgm:spPr/>
    </dgm:pt>
    <dgm:pt modelId="{EA408136-06CA-43B5-BF73-D3320D19E2A9}" type="pres">
      <dgm:prSet presAssocID="{BAAC01D2-562F-4703-87DF-732D078B5A87}" presName="parTxOnly" presStyleLbl="node1" presStyleIdx="5" presStyleCnt="6">
        <dgm:presLayoutVars>
          <dgm:bulletEnabled val="1"/>
        </dgm:presLayoutVars>
      </dgm:prSet>
      <dgm:spPr/>
    </dgm:pt>
  </dgm:ptLst>
  <dgm:cxnLst>
    <dgm:cxn modelId="{34979F1F-6593-4C5C-98D4-DBAC1F06D760}" srcId="{7C4EDAB4-2D55-408C-BEEA-DB609E8BFBA5}" destId="{BAAC01D2-562F-4703-87DF-732D078B5A87}" srcOrd="5" destOrd="0" parTransId="{DBDFCABC-5CDF-4B50-BB14-5EF5C0723BA6}" sibTransId="{B2F18DFC-AF0D-4010-8D89-BD07A9C1F8CF}"/>
    <dgm:cxn modelId="{055A35E7-A585-4177-A136-601E008E5030}" type="presOf" srcId="{CC605C90-75E2-4384-BB39-FECCF419F680}" destId="{729131AB-94B5-4F1D-8FB4-06641D06DE91}" srcOrd="0" destOrd="0" presId="urn:microsoft.com/office/officeart/2005/8/layout/hChevron3"/>
    <dgm:cxn modelId="{23E0FE7D-BBF2-4066-BA80-0BF4B04A152D}" srcId="{7C4EDAB4-2D55-408C-BEEA-DB609E8BFBA5}" destId="{565000B7-5B6C-44CF-A1C2-C7802BB20FA0}" srcOrd="2" destOrd="0" parTransId="{903D5F3B-6BC9-4E65-8BF0-95105E0BE5F3}" sibTransId="{1ECDA2F9-B3F4-46D4-B339-8E57375B7107}"/>
    <dgm:cxn modelId="{D41FF1C7-E5DB-42A5-B5CB-343DCB2778BA}" srcId="{7C4EDAB4-2D55-408C-BEEA-DB609E8BFBA5}" destId="{CC605C90-75E2-4384-BB39-FECCF419F680}" srcOrd="1" destOrd="0" parTransId="{0E916C49-4BF2-4005-B365-3F070332F0C8}" sibTransId="{B5A469B8-A9B4-4B5E-8C43-4569117126D1}"/>
    <dgm:cxn modelId="{59843207-8168-42D2-A5CF-C110504F9CB3}" srcId="{7C4EDAB4-2D55-408C-BEEA-DB609E8BFBA5}" destId="{135B7C94-D53D-4587-95A7-DBC493D7525F}" srcOrd="3" destOrd="0" parTransId="{E3033386-F4A6-4A4E-8AD5-EC5348E3D128}" sibTransId="{752D01D0-2407-4540-BE53-F177B726AD33}"/>
    <dgm:cxn modelId="{B5B4D959-40C1-4212-9649-9FB9BFD90A01}" type="presOf" srcId="{BAAC01D2-562F-4703-87DF-732D078B5A87}" destId="{EA408136-06CA-43B5-BF73-D3320D19E2A9}" srcOrd="0" destOrd="0" presId="urn:microsoft.com/office/officeart/2005/8/layout/hChevron3"/>
    <dgm:cxn modelId="{FE871D8C-27F7-4EF7-98F0-139F0DF7E717}" type="presOf" srcId="{565000B7-5B6C-44CF-A1C2-C7802BB20FA0}" destId="{33956590-B8BA-4AA7-8574-69822DE26D32}" srcOrd="0" destOrd="0" presId="urn:microsoft.com/office/officeart/2005/8/layout/hChevron3"/>
    <dgm:cxn modelId="{0C40F4DC-BCEE-4740-B9AA-57FBAEC39E41}" type="presOf" srcId="{245DB8AF-283A-403F-9F08-8CEEAC30F8B0}" destId="{0605A4E4-4584-4E0A-BF8A-2D3B56FD7974}" srcOrd="0" destOrd="0" presId="urn:microsoft.com/office/officeart/2005/8/layout/hChevron3"/>
    <dgm:cxn modelId="{F58DEF84-7947-45A7-863F-1F8FAD3BA33C}" type="presOf" srcId="{7C4EDAB4-2D55-408C-BEEA-DB609E8BFBA5}" destId="{A382ED8E-6C77-4238-8FF2-DC5531340877}" srcOrd="0" destOrd="0" presId="urn:microsoft.com/office/officeart/2005/8/layout/hChevron3"/>
    <dgm:cxn modelId="{77121729-32AF-4C83-BC7F-BEC4753550E1}" type="presOf" srcId="{CDAE799C-4B9E-42E1-91EB-B9FE062955F2}" destId="{CC5AA029-9A64-40DE-B5E9-9CDD50A5249B}" srcOrd="0" destOrd="0" presId="urn:microsoft.com/office/officeart/2005/8/layout/hChevron3"/>
    <dgm:cxn modelId="{F25EE0BE-9DFD-44AD-BB18-F2E6EBBD62C2}" type="presOf" srcId="{135B7C94-D53D-4587-95A7-DBC493D7525F}" destId="{B4DC03AB-1D26-4369-825F-440E94A44143}" srcOrd="0" destOrd="0" presId="urn:microsoft.com/office/officeart/2005/8/layout/hChevron3"/>
    <dgm:cxn modelId="{5B098FFF-8C83-428E-B8C9-1E9BCD083878}" srcId="{7C4EDAB4-2D55-408C-BEEA-DB609E8BFBA5}" destId="{CDAE799C-4B9E-42E1-91EB-B9FE062955F2}" srcOrd="0" destOrd="0" parTransId="{BF096F68-3F48-455F-BCD8-985ECC945955}" sibTransId="{69090820-E163-40D2-A611-C54475D801F2}"/>
    <dgm:cxn modelId="{0997A84A-C046-4402-86A7-F1B566E98D48}" srcId="{7C4EDAB4-2D55-408C-BEEA-DB609E8BFBA5}" destId="{245DB8AF-283A-403F-9F08-8CEEAC30F8B0}" srcOrd="4" destOrd="0" parTransId="{4C03FB9F-8EB4-46D0-B76A-F1B592D7D8FA}" sibTransId="{24EDBC5C-AA5E-4714-98AC-08A3B9224652}"/>
    <dgm:cxn modelId="{EFE7B7F5-9F08-4E49-BC62-564E500FB2A1}" type="presParOf" srcId="{A382ED8E-6C77-4238-8FF2-DC5531340877}" destId="{CC5AA029-9A64-40DE-B5E9-9CDD50A5249B}" srcOrd="0" destOrd="0" presId="urn:microsoft.com/office/officeart/2005/8/layout/hChevron3"/>
    <dgm:cxn modelId="{EA385754-788F-4A81-9EF4-FBB98DE0D62B}" type="presParOf" srcId="{A382ED8E-6C77-4238-8FF2-DC5531340877}" destId="{70B24637-646C-4C58-B749-1ED02A151B93}" srcOrd="1" destOrd="0" presId="urn:microsoft.com/office/officeart/2005/8/layout/hChevron3"/>
    <dgm:cxn modelId="{B2E17543-E79C-4673-A463-9017C1806F17}" type="presParOf" srcId="{A382ED8E-6C77-4238-8FF2-DC5531340877}" destId="{729131AB-94B5-4F1D-8FB4-06641D06DE91}" srcOrd="2" destOrd="0" presId="urn:microsoft.com/office/officeart/2005/8/layout/hChevron3"/>
    <dgm:cxn modelId="{DB0E8415-9C82-4BA6-9C44-96208B738512}" type="presParOf" srcId="{A382ED8E-6C77-4238-8FF2-DC5531340877}" destId="{FC5A3A83-303E-4DCA-A69D-265BD77CE95D}" srcOrd="3" destOrd="0" presId="urn:microsoft.com/office/officeart/2005/8/layout/hChevron3"/>
    <dgm:cxn modelId="{6E9970DD-1A5A-477B-9EFC-5D9C98302308}" type="presParOf" srcId="{A382ED8E-6C77-4238-8FF2-DC5531340877}" destId="{33956590-B8BA-4AA7-8574-69822DE26D32}" srcOrd="4" destOrd="0" presId="urn:microsoft.com/office/officeart/2005/8/layout/hChevron3"/>
    <dgm:cxn modelId="{1139E5F9-9FDC-4F80-997F-37E1793FEEEA}" type="presParOf" srcId="{A382ED8E-6C77-4238-8FF2-DC5531340877}" destId="{202E4B1A-A861-494A-B79A-2C3384E6F4FF}" srcOrd="5" destOrd="0" presId="urn:microsoft.com/office/officeart/2005/8/layout/hChevron3"/>
    <dgm:cxn modelId="{ED5BA344-7F0E-4C82-9605-E629544ABB07}" type="presParOf" srcId="{A382ED8E-6C77-4238-8FF2-DC5531340877}" destId="{B4DC03AB-1D26-4369-825F-440E94A44143}" srcOrd="6" destOrd="0" presId="urn:microsoft.com/office/officeart/2005/8/layout/hChevron3"/>
    <dgm:cxn modelId="{65C7ACC5-B966-4AD3-854D-E32C99052347}" type="presParOf" srcId="{A382ED8E-6C77-4238-8FF2-DC5531340877}" destId="{EC2DEBE7-027B-4130-92A3-D26639BEE797}" srcOrd="7" destOrd="0" presId="urn:microsoft.com/office/officeart/2005/8/layout/hChevron3"/>
    <dgm:cxn modelId="{3473D0AF-B745-4D50-BEA3-991DF91BD68D}" type="presParOf" srcId="{A382ED8E-6C77-4238-8FF2-DC5531340877}" destId="{0605A4E4-4584-4E0A-BF8A-2D3B56FD7974}" srcOrd="8" destOrd="0" presId="urn:microsoft.com/office/officeart/2005/8/layout/hChevron3"/>
    <dgm:cxn modelId="{109FFD11-A8EF-4B92-8903-6DB6C6B7007E}" type="presParOf" srcId="{A382ED8E-6C77-4238-8FF2-DC5531340877}" destId="{9B6F390D-DBF0-4B21-BAB7-ABF76F308228}" srcOrd="9" destOrd="0" presId="urn:microsoft.com/office/officeart/2005/8/layout/hChevron3"/>
    <dgm:cxn modelId="{86EACCD6-2EC3-46B7-875A-B9D3334FB750}" type="presParOf" srcId="{A382ED8E-6C77-4238-8FF2-DC5531340877}" destId="{EA408136-06CA-43B5-BF73-D3320D19E2A9}"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21429FF-F065-42BD-95B2-AAA21278AD86}" type="doc">
      <dgm:prSet loTypeId="urn:microsoft.com/office/officeart/2005/8/layout/hChevron3" loCatId="process" qsTypeId="urn:microsoft.com/office/officeart/2005/8/quickstyle/simple1" qsCatId="simple" csTypeId="urn:microsoft.com/office/officeart/2005/8/colors/accent1_2" csCatId="accent1" phldr="1"/>
      <dgm:spPr/>
    </dgm:pt>
    <dgm:pt modelId="{87D2D461-DE60-4AF3-B58B-4A5607539ECB}">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24</a:t>
          </a:r>
        </a:p>
      </dgm:t>
    </dgm:pt>
    <dgm:pt modelId="{A6AD1863-AD78-4B0C-A820-FB8946AE57C9}" type="parTrans" cxnId="{E4EB376C-9FA5-41CD-A691-9962CD599BD6}">
      <dgm:prSet/>
      <dgm:spPr/>
    </dgm:pt>
    <dgm:pt modelId="{65A6F830-2E8B-462B-8C33-DF30D7CD777C}" type="sibTrans" cxnId="{E4EB376C-9FA5-41CD-A691-9962CD599BD6}">
      <dgm:prSet/>
      <dgm:spPr/>
    </dgm:pt>
    <dgm:pt modelId="{A3841C49-4DEB-42D4-9C64-B4D0C58BD3C5}">
      <dgm:prSet phldrT="[Text]"/>
      <dgm:spPr>
        <a:gradFill flip="none" rotWithShape="0">
          <a:gsLst>
            <a:gs pos="0">
              <a:srgbClr val="5B9BD5"/>
            </a:gs>
            <a:gs pos="45455">
              <a:srgbClr val="5B9BD5"/>
            </a:gs>
            <a:gs pos="60000">
              <a:srgbClr val="5B9BD5"/>
            </a:gs>
            <a:gs pos="100000">
              <a:srgbClr val="5B9BD5"/>
            </a:gs>
          </a:gsLst>
          <a:lin ang="0" scaled="1"/>
          <a:tileRect/>
        </a:gradFill>
      </dgm:spPr>
      <dgm:t>
        <a:bodyPr/>
        <a:lstStyle/>
        <a:p>
          <a:r>
            <a:rPr lang="en-US"/>
            <a:t>Background</a:t>
          </a:r>
        </a:p>
      </dgm:t>
    </dgm:pt>
    <dgm:pt modelId="{6BDC1FF2-051F-485C-8F06-1823C6055855}" type="parTrans" cxnId="{71E21F11-33C7-44D0-B491-1B6B026A088B}">
      <dgm:prSet/>
      <dgm:spPr/>
    </dgm:pt>
    <dgm:pt modelId="{14DB9E2A-5A1F-4C40-86C1-0C4DDF5EC889}" type="sibTrans" cxnId="{71E21F11-33C7-44D0-B491-1B6B026A088B}">
      <dgm:prSet/>
      <dgm:spPr/>
    </dgm:pt>
    <dgm:pt modelId="{2B465950-BCC3-4BC4-B684-BD8F5B092BB3}">
      <dgm:prSet phldrT="[Text]"/>
      <dgm:spPr>
        <a:gradFill flip="none" rotWithShape="0">
          <a:gsLst>
            <a:gs pos="0">
              <a:srgbClr val="5B9BD5"/>
            </a:gs>
            <a:gs pos="45455">
              <a:srgbClr val="5B9BD5"/>
            </a:gs>
            <a:gs pos="60000">
              <a:srgbClr val="5B9BD5"/>
            </a:gs>
            <a:gs pos="100000">
              <a:srgbClr val="5B9BD5"/>
            </a:gs>
          </a:gsLst>
          <a:lin ang="0" scaled="1"/>
          <a:tileRect/>
        </a:gradFill>
      </dgm:spPr>
      <dgm:t>
        <a:bodyPr/>
        <a:lstStyle/>
        <a:p>
          <a:r>
            <a:rPr lang="en-US"/>
            <a:t>Overview</a:t>
          </a:r>
        </a:p>
      </dgm:t>
    </dgm:pt>
    <dgm:pt modelId="{8C5A0F51-4EA7-4AEF-9A87-EEB3DB53CD54}" type="parTrans" cxnId="{A969553C-45DE-424D-9364-8E3B2D3081A0}">
      <dgm:prSet/>
      <dgm:spPr/>
    </dgm:pt>
    <dgm:pt modelId="{B880066C-2F4D-45C7-92A0-9C43B051036F}" type="sibTrans" cxnId="{A969553C-45DE-424D-9364-8E3B2D3081A0}">
      <dgm:prSet/>
      <dgm:spPr/>
    </dgm:pt>
    <dgm:pt modelId="{A5FFAAB1-5598-44EE-B9BC-8C1A5B6C0E56}">
      <dgm:prSet/>
      <dgm:spPr>
        <a:gradFill flip="none" rotWithShape="0">
          <a:gsLst>
            <a:gs pos="0">
              <a:srgbClr val="5B9BD5"/>
            </a:gs>
            <a:gs pos="45455">
              <a:srgbClr val="5B9BD5"/>
            </a:gs>
            <a:gs pos="60000">
              <a:srgbClr val="5B9BD5"/>
            </a:gs>
            <a:gs pos="100000">
              <a:srgbClr val="5B9BD5"/>
            </a:gs>
          </a:gsLst>
          <a:lin ang="0" scaled="1"/>
          <a:tileRect/>
        </a:gradFill>
      </dgm:spPr>
      <dgm:t>
        <a:bodyPr/>
        <a:lstStyle/>
        <a:p>
          <a:r>
            <a:rPr lang="en-US"/>
            <a:t>Detection</a:t>
          </a:r>
        </a:p>
      </dgm:t>
    </dgm:pt>
    <dgm:pt modelId="{D96BCE0C-0DF7-4E0B-A969-6015EBFBFA64}" type="parTrans" cxnId="{A338E4E8-C15B-49C6-A5EC-E5DC868F4C86}">
      <dgm:prSet/>
      <dgm:spPr/>
    </dgm:pt>
    <dgm:pt modelId="{E4733E78-18EB-4626-B682-C188959031EC}" type="sibTrans" cxnId="{A338E4E8-C15B-49C6-A5EC-E5DC868F4C86}">
      <dgm:prSet/>
      <dgm:spPr/>
    </dgm:pt>
    <dgm:pt modelId="{4845A684-8D0D-44EF-9509-02C8E843407F}">
      <dgm:prSet/>
      <dgm:spPr>
        <a:gradFill flip="none" rotWithShape="0">
          <a:gsLst>
            <a:gs pos="0">
              <a:srgbClr val="5B9BD5"/>
            </a:gs>
            <a:gs pos="45455">
              <a:srgbClr val="5B9BD5"/>
            </a:gs>
            <a:gs pos="60000">
              <a:srgbClr val="5B9BD5"/>
            </a:gs>
            <a:gs pos="100000">
              <a:srgbClr val="5B9BD5"/>
            </a:gs>
          </a:gsLst>
          <a:lin ang="0" scaled="1"/>
          <a:tileRect/>
        </a:gradFill>
      </dgm:spPr>
      <dgm:t>
        <a:bodyPr/>
        <a:lstStyle/>
        <a:p>
          <a:r>
            <a:rPr lang="en-US"/>
            <a:t>Repair</a:t>
          </a:r>
        </a:p>
      </dgm:t>
    </dgm:pt>
    <dgm:pt modelId="{E097107C-7874-4E28-BC89-B3756483D543}" type="parTrans" cxnId="{F90C63A6-8791-4B4C-BE1F-A7ED169AA491}">
      <dgm:prSet/>
      <dgm:spPr/>
    </dgm:pt>
    <dgm:pt modelId="{AB2D67FB-D5B9-421B-A91D-16FC65E50689}" type="sibTrans" cxnId="{F90C63A6-8791-4B4C-BE1F-A7ED169AA491}">
      <dgm:prSet/>
      <dgm:spPr/>
    </dgm:pt>
    <dgm:pt modelId="{C3377D75-BA31-4910-BB56-6A3C2C9DEC91}">
      <dgm:prSet/>
      <dgm:spPr>
        <a:gradFill flip="none" rotWithShape="0">
          <a:gsLst>
            <a:gs pos="0">
              <a:srgbClr val="5B9BD5"/>
            </a:gs>
            <a:gs pos="45455">
              <a:srgbClr val="5B9BD5"/>
            </a:gs>
            <a:gs pos="60000">
              <a:srgbClr val="A5A5A5"/>
            </a:gs>
            <a:gs pos="100000">
              <a:srgbClr val="A5A5A5"/>
            </a:gs>
          </a:gsLst>
          <a:lin ang="0" scaled="1"/>
          <a:tileRect/>
        </a:gradFill>
      </dgm:spPr>
      <dgm:t>
        <a:bodyPr/>
        <a:lstStyle/>
        <a:p>
          <a:r>
            <a:rPr lang="en-US"/>
            <a:t>Performance</a:t>
          </a:r>
        </a:p>
      </dgm:t>
    </dgm:pt>
    <dgm:pt modelId="{DDD5DA97-D294-4746-AF66-3AE0FA76AB91}" type="parTrans" cxnId="{3A14FECB-E3D0-49C9-8D9A-0229EE84CA6F}">
      <dgm:prSet/>
      <dgm:spPr/>
    </dgm:pt>
    <dgm:pt modelId="{ED5B6267-9E8A-4F87-BD1F-E6496E704973}" type="sibTrans" cxnId="{3A14FECB-E3D0-49C9-8D9A-0229EE84CA6F}">
      <dgm:prSet/>
      <dgm:spPr/>
    </dgm:pt>
    <dgm:pt modelId="{56D8A567-037F-4CA7-8D14-E011F2D09117}" type="pres">
      <dgm:prSet presAssocID="{121429FF-F065-42BD-95B2-AAA21278AD86}" presName="Name0" presStyleCnt="0">
        <dgm:presLayoutVars>
          <dgm:dir/>
          <dgm:resizeHandles val="exact"/>
        </dgm:presLayoutVars>
      </dgm:prSet>
      <dgm:spPr/>
    </dgm:pt>
    <dgm:pt modelId="{F2AB4D79-4ECF-4CE0-A997-44EEFEAF230A}" type="pres">
      <dgm:prSet presAssocID="{87D2D461-DE60-4AF3-B58B-4A5607539ECB}" presName="parTxOnly" presStyleLbl="node1" presStyleIdx="0" presStyleCnt="6" custScaleX="42411" custScaleY="41158">
        <dgm:presLayoutVars>
          <dgm:bulletEnabled val="1"/>
        </dgm:presLayoutVars>
      </dgm:prSet>
      <dgm:spPr/>
    </dgm:pt>
    <dgm:pt modelId="{62F0C567-383F-47B8-81B7-9851A0727D16}" type="pres">
      <dgm:prSet presAssocID="{65A6F830-2E8B-462B-8C33-DF30D7CD777C}" presName="parSpace" presStyleCnt="0"/>
      <dgm:spPr/>
    </dgm:pt>
    <dgm:pt modelId="{98099AC4-451A-4E57-B3E6-64EACBD57684}" type="pres">
      <dgm:prSet presAssocID="{A3841C49-4DEB-42D4-9C64-B4D0C58BD3C5}" presName="parTxOnly" presStyleLbl="node1" presStyleIdx="1" presStyleCnt="6">
        <dgm:presLayoutVars>
          <dgm:bulletEnabled val="1"/>
        </dgm:presLayoutVars>
      </dgm:prSet>
      <dgm:spPr/>
    </dgm:pt>
    <dgm:pt modelId="{7DE7D23D-5361-46EF-AB3D-E804057ADF5B}" type="pres">
      <dgm:prSet presAssocID="{14DB9E2A-5A1F-4C40-86C1-0C4DDF5EC889}" presName="parSpace" presStyleCnt="0"/>
      <dgm:spPr/>
    </dgm:pt>
    <dgm:pt modelId="{DCFE8435-415E-4706-8B43-A4BF6E9527A7}" type="pres">
      <dgm:prSet presAssocID="{2B465950-BCC3-4BC4-B684-BD8F5B092BB3}" presName="parTxOnly" presStyleLbl="node1" presStyleIdx="2" presStyleCnt="6">
        <dgm:presLayoutVars>
          <dgm:bulletEnabled val="1"/>
        </dgm:presLayoutVars>
      </dgm:prSet>
      <dgm:spPr/>
    </dgm:pt>
    <dgm:pt modelId="{09C79412-08A8-4A18-9EDF-4D725A2017F4}" type="pres">
      <dgm:prSet presAssocID="{B880066C-2F4D-45C7-92A0-9C43B051036F}" presName="parSpace" presStyleCnt="0"/>
      <dgm:spPr/>
    </dgm:pt>
    <dgm:pt modelId="{D3353B9D-9B49-47B6-BA16-A97C39CE6E3C}" type="pres">
      <dgm:prSet presAssocID="{A5FFAAB1-5598-44EE-B9BC-8C1A5B6C0E56}" presName="parTxOnly" presStyleLbl="node1" presStyleIdx="3" presStyleCnt="6">
        <dgm:presLayoutVars>
          <dgm:bulletEnabled val="1"/>
        </dgm:presLayoutVars>
      </dgm:prSet>
      <dgm:spPr/>
    </dgm:pt>
    <dgm:pt modelId="{F1DC4716-1338-40D0-9CDE-6A6E801AD94C}" type="pres">
      <dgm:prSet presAssocID="{E4733E78-18EB-4626-B682-C188959031EC}" presName="parSpace" presStyleCnt="0"/>
      <dgm:spPr/>
    </dgm:pt>
    <dgm:pt modelId="{1F7D6C5E-AE6D-412E-92DB-B0685CEDF0E5}" type="pres">
      <dgm:prSet presAssocID="{4845A684-8D0D-44EF-9509-02C8E843407F}" presName="parTxOnly" presStyleLbl="node1" presStyleIdx="4" presStyleCnt="6">
        <dgm:presLayoutVars>
          <dgm:bulletEnabled val="1"/>
        </dgm:presLayoutVars>
      </dgm:prSet>
      <dgm:spPr/>
    </dgm:pt>
    <dgm:pt modelId="{2712AB66-10D5-4588-A479-77448D638824}" type="pres">
      <dgm:prSet presAssocID="{AB2D67FB-D5B9-421B-A91D-16FC65E50689}" presName="parSpace" presStyleCnt="0"/>
      <dgm:spPr/>
    </dgm:pt>
    <dgm:pt modelId="{545F05EF-FCE8-4A38-BBE9-1C6E7CECF4BB}" type="pres">
      <dgm:prSet presAssocID="{C3377D75-BA31-4910-BB56-6A3C2C9DEC91}" presName="parTxOnly" presStyleLbl="node1" presStyleIdx="5" presStyleCnt="6">
        <dgm:presLayoutVars>
          <dgm:bulletEnabled val="1"/>
        </dgm:presLayoutVars>
      </dgm:prSet>
      <dgm:spPr/>
    </dgm:pt>
  </dgm:ptLst>
  <dgm:cxnLst>
    <dgm:cxn modelId="{72165CB6-281E-4955-9B0F-36E558D0330F}" type="presOf" srcId="{A3841C49-4DEB-42D4-9C64-B4D0C58BD3C5}" destId="{98099AC4-451A-4E57-B3E6-64EACBD57684}" srcOrd="0" destOrd="0" presId="urn:microsoft.com/office/officeart/2005/8/layout/hChevron3"/>
    <dgm:cxn modelId="{71E21F11-33C7-44D0-B491-1B6B026A088B}" srcId="{121429FF-F065-42BD-95B2-AAA21278AD86}" destId="{A3841C49-4DEB-42D4-9C64-B4D0C58BD3C5}" srcOrd="1" destOrd="0" parTransId="{6BDC1FF2-051F-485C-8F06-1823C6055855}" sibTransId="{14DB9E2A-5A1F-4C40-86C1-0C4DDF5EC889}"/>
    <dgm:cxn modelId="{70331E1E-4361-4E74-81C2-5033B216566B}" type="presOf" srcId="{87D2D461-DE60-4AF3-B58B-4A5607539ECB}" destId="{F2AB4D79-4ECF-4CE0-A997-44EEFEAF230A}" srcOrd="0" destOrd="0" presId="urn:microsoft.com/office/officeart/2005/8/layout/hChevron3"/>
    <dgm:cxn modelId="{E4EB376C-9FA5-41CD-A691-9962CD599BD6}" srcId="{121429FF-F065-42BD-95B2-AAA21278AD86}" destId="{87D2D461-DE60-4AF3-B58B-4A5607539ECB}" srcOrd="0" destOrd="0" parTransId="{A6AD1863-AD78-4B0C-A820-FB8946AE57C9}" sibTransId="{65A6F830-2E8B-462B-8C33-DF30D7CD777C}"/>
    <dgm:cxn modelId="{0BC28D6E-8443-4F9F-993B-F89E10429BA1}" type="presOf" srcId="{2B465950-BCC3-4BC4-B684-BD8F5B092BB3}" destId="{DCFE8435-415E-4706-8B43-A4BF6E9527A7}" srcOrd="0" destOrd="0" presId="urn:microsoft.com/office/officeart/2005/8/layout/hChevron3"/>
    <dgm:cxn modelId="{7B664F96-FBB8-475F-8C62-DA87D2C0DC25}" type="presOf" srcId="{121429FF-F065-42BD-95B2-AAA21278AD86}" destId="{56D8A567-037F-4CA7-8D14-E011F2D09117}" srcOrd="0" destOrd="0" presId="urn:microsoft.com/office/officeart/2005/8/layout/hChevron3"/>
    <dgm:cxn modelId="{C752FFB9-2680-4C78-8A76-92DDBFF02FDC}" type="presOf" srcId="{C3377D75-BA31-4910-BB56-6A3C2C9DEC91}" destId="{545F05EF-FCE8-4A38-BBE9-1C6E7CECF4BB}" srcOrd="0" destOrd="0" presId="urn:microsoft.com/office/officeart/2005/8/layout/hChevron3"/>
    <dgm:cxn modelId="{A338E4E8-C15B-49C6-A5EC-E5DC868F4C86}" srcId="{121429FF-F065-42BD-95B2-AAA21278AD86}" destId="{A5FFAAB1-5598-44EE-B9BC-8C1A5B6C0E56}" srcOrd="3" destOrd="0" parTransId="{D96BCE0C-0DF7-4E0B-A969-6015EBFBFA64}" sibTransId="{E4733E78-18EB-4626-B682-C188959031EC}"/>
    <dgm:cxn modelId="{3A14FECB-E3D0-49C9-8D9A-0229EE84CA6F}" srcId="{121429FF-F065-42BD-95B2-AAA21278AD86}" destId="{C3377D75-BA31-4910-BB56-6A3C2C9DEC91}" srcOrd="5" destOrd="0" parTransId="{DDD5DA97-D294-4746-AF66-3AE0FA76AB91}" sibTransId="{ED5B6267-9E8A-4F87-BD1F-E6496E704973}"/>
    <dgm:cxn modelId="{1E272FD2-C29C-41E1-AFAD-ED6E0D396AF1}" type="presOf" srcId="{4845A684-8D0D-44EF-9509-02C8E843407F}" destId="{1F7D6C5E-AE6D-412E-92DB-B0685CEDF0E5}" srcOrd="0" destOrd="0" presId="urn:microsoft.com/office/officeart/2005/8/layout/hChevron3"/>
    <dgm:cxn modelId="{A969553C-45DE-424D-9364-8E3B2D3081A0}" srcId="{121429FF-F065-42BD-95B2-AAA21278AD86}" destId="{2B465950-BCC3-4BC4-B684-BD8F5B092BB3}" srcOrd="2" destOrd="0" parTransId="{8C5A0F51-4EA7-4AEF-9A87-EEB3DB53CD54}" sibTransId="{B880066C-2F4D-45C7-92A0-9C43B051036F}"/>
    <dgm:cxn modelId="{F90C63A6-8791-4B4C-BE1F-A7ED169AA491}" srcId="{121429FF-F065-42BD-95B2-AAA21278AD86}" destId="{4845A684-8D0D-44EF-9509-02C8E843407F}" srcOrd="4" destOrd="0" parTransId="{E097107C-7874-4E28-BC89-B3756483D543}" sibTransId="{AB2D67FB-D5B9-421B-A91D-16FC65E50689}"/>
    <dgm:cxn modelId="{DB74770C-61F7-48B9-A986-0307B5F04A64}" type="presOf" srcId="{A5FFAAB1-5598-44EE-B9BC-8C1A5B6C0E56}" destId="{D3353B9D-9B49-47B6-BA16-A97C39CE6E3C}" srcOrd="0" destOrd="0" presId="urn:microsoft.com/office/officeart/2005/8/layout/hChevron3"/>
    <dgm:cxn modelId="{543C3A79-98E9-4121-8846-27E56738376C}" type="presParOf" srcId="{56D8A567-037F-4CA7-8D14-E011F2D09117}" destId="{F2AB4D79-4ECF-4CE0-A997-44EEFEAF230A}" srcOrd="0" destOrd="0" presId="urn:microsoft.com/office/officeart/2005/8/layout/hChevron3"/>
    <dgm:cxn modelId="{9B77F666-3CB6-4D80-9155-E816DC8F8239}" type="presParOf" srcId="{56D8A567-037F-4CA7-8D14-E011F2D09117}" destId="{62F0C567-383F-47B8-81B7-9851A0727D16}" srcOrd="1" destOrd="0" presId="urn:microsoft.com/office/officeart/2005/8/layout/hChevron3"/>
    <dgm:cxn modelId="{25CDBFC7-7960-402D-A548-9F882A9D97ED}" type="presParOf" srcId="{56D8A567-037F-4CA7-8D14-E011F2D09117}" destId="{98099AC4-451A-4E57-B3E6-64EACBD57684}" srcOrd="2" destOrd="0" presId="urn:microsoft.com/office/officeart/2005/8/layout/hChevron3"/>
    <dgm:cxn modelId="{BAA71FED-EABD-42CD-8F85-B12D09B94D2A}" type="presParOf" srcId="{56D8A567-037F-4CA7-8D14-E011F2D09117}" destId="{7DE7D23D-5361-46EF-AB3D-E804057ADF5B}" srcOrd="3" destOrd="0" presId="urn:microsoft.com/office/officeart/2005/8/layout/hChevron3"/>
    <dgm:cxn modelId="{AEB740DD-DD6B-41E5-8BEC-D7141BEF1D72}" type="presParOf" srcId="{56D8A567-037F-4CA7-8D14-E011F2D09117}" destId="{DCFE8435-415E-4706-8B43-A4BF6E9527A7}" srcOrd="4" destOrd="0" presId="urn:microsoft.com/office/officeart/2005/8/layout/hChevron3"/>
    <dgm:cxn modelId="{D3D696BE-9D35-407F-A17C-45036C354557}" type="presParOf" srcId="{56D8A567-037F-4CA7-8D14-E011F2D09117}" destId="{09C79412-08A8-4A18-9EDF-4D725A2017F4}" srcOrd="5" destOrd="0" presId="urn:microsoft.com/office/officeart/2005/8/layout/hChevron3"/>
    <dgm:cxn modelId="{C0266F16-4F8F-4323-A8B0-516A0B16B1B5}" type="presParOf" srcId="{56D8A567-037F-4CA7-8D14-E011F2D09117}" destId="{D3353B9D-9B49-47B6-BA16-A97C39CE6E3C}" srcOrd="6" destOrd="0" presId="urn:microsoft.com/office/officeart/2005/8/layout/hChevron3"/>
    <dgm:cxn modelId="{54741BFA-6178-4740-B83F-DE0159B97489}" type="presParOf" srcId="{56D8A567-037F-4CA7-8D14-E011F2D09117}" destId="{F1DC4716-1338-40D0-9CDE-6A6E801AD94C}" srcOrd="7" destOrd="0" presId="urn:microsoft.com/office/officeart/2005/8/layout/hChevron3"/>
    <dgm:cxn modelId="{221E6645-0EBB-480E-9064-085ED47D140E}" type="presParOf" srcId="{56D8A567-037F-4CA7-8D14-E011F2D09117}" destId="{1F7D6C5E-AE6D-412E-92DB-B0685CEDF0E5}" srcOrd="8" destOrd="0" presId="urn:microsoft.com/office/officeart/2005/8/layout/hChevron3"/>
    <dgm:cxn modelId="{FD274355-EC67-4C31-8A53-9A56C361EF36}" type="presParOf" srcId="{56D8A567-037F-4CA7-8D14-E011F2D09117}" destId="{2712AB66-10D5-4588-A479-77448D638824}" srcOrd="9" destOrd="0" presId="urn:microsoft.com/office/officeart/2005/8/layout/hChevron3"/>
    <dgm:cxn modelId="{4505DE8B-28B7-440E-BF01-6A18572DC68F}" type="presParOf" srcId="{56D8A567-037F-4CA7-8D14-E011F2D09117}" destId="{545F05EF-FCE8-4A38-BBE9-1C6E7CECF4BB}" srcOrd="10"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D99533C-AD7D-4FFC-B15E-ECBC3F7590C5}" type="doc">
      <dgm:prSet loTypeId="urn:microsoft.com/office/officeart/2005/8/layout/hChevron3" loCatId="process" qsTypeId="urn:microsoft.com/office/officeart/2005/8/quickstyle/simple1" qsCatId="simple" csTypeId="urn:microsoft.com/office/officeart/2005/8/colors/accent1_2" csCatId="accent1" phldr="1"/>
      <dgm:spPr/>
    </dgm:pt>
    <dgm:pt modelId="{42B07EF7-2B01-4679-B5D1-3AEB5BA00226}">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25</a:t>
          </a:r>
        </a:p>
      </dgm:t>
    </dgm:pt>
    <dgm:pt modelId="{A02D7F14-DB94-4AC1-A0B6-51ACE8D2AF37}" type="parTrans" cxnId="{320FDC46-3396-40E0-BA42-9C9C61BA1096}">
      <dgm:prSet/>
      <dgm:spPr/>
    </dgm:pt>
    <dgm:pt modelId="{5B8C5451-7BE1-4861-BE72-6276CB6602B3}" type="sibTrans" cxnId="{320FDC46-3396-40E0-BA42-9C9C61BA1096}">
      <dgm:prSet/>
      <dgm:spPr/>
    </dgm:pt>
    <dgm:pt modelId="{9305831A-2118-4C8D-B457-B992A9C415AA}">
      <dgm:prSet phldrT="[Text]"/>
      <dgm:spPr>
        <a:gradFill flip="none" rotWithShape="0">
          <a:gsLst>
            <a:gs pos="0">
              <a:srgbClr val="5B9BD5"/>
            </a:gs>
            <a:gs pos="54545">
              <a:srgbClr val="5B9BD5"/>
            </a:gs>
            <a:gs pos="60000">
              <a:srgbClr val="5B9BD5"/>
            </a:gs>
            <a:gs pos="100000">
              <a:srgbClr val="5B9BD5"/>
            </a:gs>
          </a:gsLst>
          <a:lin ang="0" scaled="1"/>
          <a:tileRect/>
        </a:gradFill>
      </dgm:spPr>
      <dgm:t>
        <a:bodyPr/>
        <a:lstStyle/>
        <a:p>
          <a:r>
            <a:rPr lang="en-US"/>
            <a:t>Background</a:t>
          </a:r>
        </a:p>
      </dgm:t>
    </dgm:pt>
    <dgm:pt modelId="{E7F7EFDF-0884-4EE2-A1B6-0DF04CC8129B}" type="parTrans" cxnId="{116A0F9B-7DCC-4420-8520-845F91E7F6B8}">
      <dgm:prSet/>
      <dgm:spPr/>
    </dgm:pt>
    <dgm:pt modelId="{1BE9407C-C429-4082-AFBA-F154937DF790}" type="sibTrans" cxnId="{116A0F9B-7DCC-4420-8520-845F91E7F6B8}">
      <dgm:prSet/>
      <dgm:spPr/>
    </dgm:pt>
    <dgm:pt modelId="{A7DCC58A-9FD8-4860-98BF-24EDE9B7B74E}">
      <dgm:prSet phldrT="[Text]"/>
      <dgm:spPr>
        <a:gradFill flip="none" rotWithShape="0">
          <a:gsLst>
            <a:gs pos="0">
              <a:srgbClr val="5B9BD5"/>
            </a:gs>
            <a:gs pos="54545">
              <a:srgbClr val="5B9BD5"/>
            </a:gs>
            <a:gs pos="60000">
              <a:srgbClr val="5B9BD5"/>
            </a:gs>
            <a:gs pos="100000">
              <a:srgbClr val="5B9BD5"/>
            </a:gs>
          </a:gsLst>
          <a:lin ang="0" scaled="1"/>
          <a:tileRect/>
        </a:gradFill>
      </dgm:spPr>
      <dgm:t>
        <a:bodyPr/>
        <a:lstStyle/>
        <a:p>
          <a:r>
            <a:rPr lang="en-US"/>
            <a:t>Overview</a:t>
          </a:r>
        </a:p>
      </dgm:t>
    </dgm:pt>
    <dgm:pt modelId="{D907FB12-74AC-4804-8021-B9029AB02771}" type="parTrans" cxnId="{B4F2D1DC-2B7A-494A-AD3A-0CE45050BF35}">
      <dgm:prSet/>
      <dgm:spPr/>
    </dgm:pt>
    <dgm:pt modelId="{67DBD75D-590E-43A9-AEF6-0783F174B6F0}" type="sibTrans" cxnId="{B4F2D1DC-2B7A-494A-AD3A-0CE45050BF35}">
      <dgm:prSet/>
      <dgm:spPr/>
    </dgm:pt>
    <dgm:pt modelId="{30180F98-02AE-41A6-95A3-886614E81F33}">
      <dgm:prSet/>
      <dgm:spPr>
        <a:gradFill flip="none" rotWithShape="0">
          <a:gsLst>
            <a:gs pos="0">
              <a:srgbClr val="5B9BD5"/>
            </a:gs>
            <a:gs pos="54545">
              <a:srgbClr val="5B9BD5"/>
            </a:gs>
            <a:gs pos="60000">
              <a:srgbClr val="5B9BD5"/>
            </a:gs>
            <a:gs pos="100000">
              <a:srgbClr val="5B9BD5"/>
            </a:gs>
          </a:gsLst>
          <a:lin ang="0" scaled="1"/>
          <a:tileRect/>
        </a:gradFill>
      </dgm:spPr>
      <dgm:t>
        <a:bodyPr/>
        <a:lstStyle/>
        <a:p>
          <a:r>
            <a:rPr lang="en-US"/>
            <a:t>Detection</a:t>
          </a:r>
        </a:p>
      </dgm:t>
    </dgm:pt>
    <dgm:pt modelId="{4E4D229E-8E4B-4A8C-A464-D9918DADEB34}" type="parTrans" cxnId="{9C642ECB-BACB-4CCE-9857-3C6E00511ADA}">
      <dgm:prSet/>
      <dgm:spPr/>
    </dgm:pt>
    <dgm:pt modelId="{C576384A-1F32-4C26-892B-069CEE3A32DF}" type="sibTrans" cxnId="{9C642ECB-BACB-4CCE-9857-3C6E00511ADA}">
      <dgm:prSet/>
      <dgm:spPr/>
    </dgm:pt>
    <dgm:pt modelId="{94F1AE9B-D7DF-4149-ADB7-8C7A9B67E890}">
      <dgm:prSet/>
      <dgm:spPr>
        <a:gradFill flip="none" rotWithShape="0">
          <a:gsLst>
            <a:gs pos="0">
              <a:srgbClr val="5B9BD5"/>
            </a:gs>
            <a:gs pos="54545">
              <a:srgbClr val="5B9BD5"/>
            </a:gs>
            <a:gs pos="60000">
              <a:srgbClr val="5B9BD5"/>
            </a:gs>
            <a:gs pos="100000">
              <a:srgbClr val="5B9BD5"/>
            </a:gs>
          </a:gsLst>
          <a:lin ang="0" scaled="1"/>
          <a:tileRect/>
        </a:gradFill>
      </dgm:spPr>
      <dgm:t>
        <a:bodyPr/>
        <a:lstStyle/>
        <a:p>
          <a:r>
            <a:rPr lang="en-US"/>
            <a:t>Repair</a:t>
          </a:r>
        </a:p>
      </dgm:t>
    </dgm:pt>
    <dgm:pt modelId="{3DDC22AE-6F2F-4697-B631-B885D9E6A10D}" type="parTrans" cxnId="{CC51B680-3CB8-41D6-8570-16E926B33805}">
      <dgm:prSet/>
      <dgm:spPr/>
    </dgm:pt>
    <dgm:pt modelId="{EB0C0F21-37CA-4615-8F42-B9EACE347041}" type="sibTrans" cxnId="{CC51B680-3CB8-41D6-8570-16E926B33805}">
      <dgm:prSet/>
      <dgm:spPr/>
    </dgm:pt>
    <dgm:pt modelId="{5D6E0066-AF7E-4BD0-A45D-3629D94DFC55}">
      <dgm:prSet/>
      <dgm:spPr>
        <a:gradFill flip="none" rotWithShape="0">
          <a:gsLst>
            <a:gs pos="0">
              <a:srgbClr val="5B9BD5"/>
            </a:gs>
            <a:gs pos="54545">
              <a:srgbClr val="5B9BD5"/>
            </a:gs>
            <a:gs pos="60000">
              <a:srgbClr val="A5A5A5"/>
            </a:gs>
            <a:gs pos="100000">
              <a:srgbClr val="A5A5A5"/>
            </a:gs>
          </a:gsLst>
          <a:lin ang="0" scaled="1"/>
          <a:tileRect/>
        </a:gradFill>
      </dgm:spPr>
      <dgm:t>
        <a:bodyPr/>
        <a:lstStyle/>
        <a:p>
          <a:r>
            <a:rPr lang="en-US"/>
            <a:t>Performance</a:t>
          </a:r>
        </a:p>
      </dgm:t>
    </dgm:pt>
    <dgm:pt modelId="{6C497900-2B19-48C4-B9C9-677A94554B31}" type="parTrans" cxnId="{5C1F6E6D-AB4C-4AE4-BD1C-BF99D562AF14}">
      <dgm:prSet/>
      <dgm:spPr/>
    </dgm:pt>
    <dgm:pt modelId="{39580A28-6C15-433D-A29B-3026ABD8ECEC}" type="sibTrans" cxnId="{5C1F6E6D-AB4C-4AE4-BD1C-BF99D562AF14}">
      <dgm:prSet/>
      <dgm:spPr/>
    </dgm:pt>
    <dgm:pt modelId="{40DF6506-35DA-42CC-9F3A-905741A3CE62}" type="pres">
      <dgm:prSet presAssocID="{BD99533C-AD7D-4FFC-B15E-ECBC3F7590C5}" presName="Name0" presStyleCnt="0">
        <dgm:presLayoutVars>
          <dgm:dir/>
          <dgm:resizeHandles val="exact"/>
        </dgm:presLayoutVars>
      </dgm:prSet>
      <dgm:spPr/>
    </dgm:pt>
    <dgm:pt modelId="{E51DCCCE-35C2-4E86-98DF-C867BDB8C592}" type="pres">
      <dgm:prSet presAssocID="{42B07EF7-2B01-4679-B5D1-3AEB5BA00226}" presName="parTxOnly" presStyleLbl="node1" presStyleIdx="0" presStyleCnt="6" custScaleX="42411" custScaleY="41158">
        <dgm:presLayoutVars>
          <dgm:bulletEnabled val="1"/>
        </dgm:presLayoutVars>
      </dgm:prSet>
      <dgm:spPr/>
    </dgm:pt>
    <dgm:pt modelId="{9E5D8176-8314-42B8-969B-705FFC1D032F}" type="pres">
      <dgm:prSet presAssocID="{5B8C5451-7BE1-4861-BE72-6276CB6602B3}" presName="parSpace" presStyleCnt="0"/>
      <dgm:spPr/>
    </dgm:pt>
    <dgm:pt modelId="{B7E22731-BF29-4C34-A767-D256182E8C72}" type="pres">
      <dgm:prSet presAssocID="{9305831A-2118-4C8D-B457-B992A9C415AA}" presName="parTxOnly" presStyleLbl="node1" presStyleIdx="1" presStyleCnt="6">
        <dgm:presLayoutVars>
          <dgm:bulletEnabled val="1"/>
        </dgm:presLayoutVars>
      </dgm:prSet>
      <dgm:spPr/>
    </dgm:pt>
    <dgm:pt modelId="{7F7F872D-10C8-4712-B635-6BECE4DEA19B}" type="pres">
      <dgm:prSet presAssocID="{1BE9407C-C429-4082-AFBA-F154937DF790}" presName="parSpace" presStyleCnt="0"/>
      <dgm:spPr/>
    </dgm:pt>
    <dgm:pt modelId="{13B82A0B-B1D8-468F-91BB-76AC78D41AD0}" type="pres">
      <dgm:prSet presAssocID="{A7DCC58A-9FD8-4860-98BF-24EDE9B7B74E}" presName="parTxOnly" presStyleLbl="node1" presStyleIdx="2" presStyleCnt="6">
        <dgm:presLayoutVars>
          <dgm:bulletEnabled val="1"/>
        </dgm:presLayoutVars>
      </dgm:prSet>
      <dgm:spPr/>
    </dgm:pt>
    <dgm:pt modelId="{22163C6E-0D43-4807-83B2-5963821166A0}" type="pres">
      <dgm:prSet presAssocID="{67DBD75D-590E-43A9-AEF6-0783F174B6F0}" presName="parSpace" presStyleCnt="0"/>
      <dgm:spPr/>
    </dgm:pt>
    <dgm:pt modelId="{E1E7F1F6-6FC5-427F-A2A7-B65E34BD8238}" type="pres">
      <dgm:prSet presAssocID="{30180F98-02AE-41A6-95A3-886614E81F33}" presName="parTxOnly" presStyleLbl="node1" presStyleIdx="3" presStyleCnt="6">
        <dgm:presLayoutVars>
          <dgm:bulletEnabled val="1"/>
        </dgm:presLayoutVars>
      </dgm:prSet>
      <dgm:spPr/>
    </dgm:pt>
    <dgm:pt modelId="{41671F8A-BA1C-4D14-999D-DB97FA6062EC}" type="pres">
      <dgm:prSet presAssocID="{C576384A-1F32-4C26-892B-069CEE3A32DF}" presName="parSpace" presStyleCnt="0"/>
      <dgm:spPr/>
    </dgm:pt>
    <dgm:pt modelId="{36708C36-4BA6-4BDF-9732-81D26787F05A}" type="pres">
      <dgm:prSet presAssocID="{94F1AE9B-D7DF-4149-ADB7-8C7A9B67E890}" presName="parTxOnly" presStyleLbl="node1" presStyleIdx="4" presStyleCnt="6">
        <dgm:presLayoutVars>
          <dgm:bulletEnabled val="1"/>
        </dgm:presLayoutVars>
      </dgm:prSet>
      <dgm:spPr/>
    </dgm:pt>
    <dgm:pt modelId="{79026B2C-B251-4718-842A-7FFD6B5F2E8E}" type="pres">
      <dgm:prSet presAssocID="{EB0C0F21-37CA-4615-8F42-B9EACE347041}" presName="parSpace" presStyleCnt="0"/>
      <dgm:spPr/>
    </dgm:pt>
    <dgm:pt modelId="{198AA58D-1CA5-4BFD-A90B-3533FD884551}" type="pres">
      <dgm:prSet presAssocID="{5D6E0066-AF7E-4BD0-A45D-3629D94DFC55}" presName="parTxOnly" presStyleLbl="node1" presStyleIdx="5" presStyleCnt="6">
        <dgm:presLayoutVars>
          <dgm:bulletEnabled val="1"/>
        </dgm:presLayoutVars>
      </dgm:prSet>
      <dgm:spPr/>
    </dgm:pt>
  </dgm:ptLst>
  <dgm:cxnLst>
    <dgm:cxn modelId="{8F0DF273-B1FD-427E-A6AC-6173E051FC19}" type="presOf" srcId="{5D6E0066-AF7E-4BD0-A45D-3629D94DFC55}" destId="{198AA58D-1CA5-4BFD-A90B-3533FD884551}" srcOrd="0" destOrd="0" presId="urn:microsoft.com/office/officeart/2005/8/layout/hChevron3"/>
    <dgm:cxn modelId="{B0B9B9DE-BF6E-4563-B1A5-57F43907F981}" type="presOf" srcId="{30180F98-02AE-41A6-95A3-886614E81F33}" destId="{E1E7F1F6-6FC5-427F-A2A7-B65E34BD8238}" srcOrd="0" destOrd="0" presId="urn:microsoft.com/office/officeart/2005/8/layout/hChevron3"/>
    <dgm:cxn modelId="{4B81376F-5BD3-41AA-82FC-9A17E4052D8C}" type="presOf" srcId="{94F1AE9B-D7DF-4149-ADB7-8C7A9B67E890}" destId="{36708C36-4BA6-4BDF-9732-81D26787F05A}" srcOrd="0" destOrd="0" presId="urn:microsoft.com/office/officeart/2005/8/layout/hChevron3"/>
    <dgm:cxn modelId="{CC51B680-3CB8-41D6-8570-16E926B33805}" srcId="{BD99533C-AD7D-4FFC-B15E-ECBC3F7590C5}" destId="{94F1AE9B-D7DF-4149-ADB7-8C7A9B67E890}" srcOrd="4" destOrd="0" parTransId="{3DDC22AE-6F2F-4697-B631-B885D9E6A10D}" sibTransId="{EB0C0F21-37CA-4615-8F42-B9EACE347041}"/>
    <dgm:cxn modelId="{5C1F6E6D-AB4C-4AE4-BD1C-BF99D562AF14}" srcId="{BD99533C-AD7D-4FFC-B15E-ECBC3F7590C5}" destId="{5D6E0066-AF7E-4BD0-A45D-3629D94DFC55}" srcOrd="5" destOrd="0" parTransId="{6C497900-2B19-48C4-B9C9-677A94554B31}" sibTransId="{39580A28-6C15-433D-A29B-3026ABD8ECEC}"/>
    <dgm:cxn modelId="{B4F2D1DC-2B7A-494A-AD3A-0CE45050BF35}" srcId="{BD99533C-AD7D-4FFC-B15E-ECBC3F7590C5}" destId="{A7DCC58A-9FD8-4860-98BF-24EDE9B7B74E}" srcOrd="2" destOrd="0" parTransId="{D907FB12-74AC-4804-8021-B9029AB02771}" sibTransId="{67DBD75D-590E-43A9-AEF6-0783F174B6F0}"/>
    <dgm:cxn modelId="{320FDC46-3396-40E0-BA42-9C9C61BA1096}" srcId="{BD99533C-AD7D-4FFC-B15E-ECBC3F7590C5}" destId="{42B07EF7-2B01-4679-B5D1-3AEB5BA00226}" srcOrd="0" destOrd="0" parTransId="{A02D7F14-DB94-4AC1-A0B6-51ACE8D2AF37}" sibTransId="{5B8C5451-7BE1-4861-BE72-6276CB6602B3}"/>
    <dgm:cxn modelId="{836E2943-F2A3-4D5C-962A-A89B673C6E9A}" type="presOf" srcId="{42B07EF7-2B01-4679-B5D1-3AEB5BA00226}" destId="{E51DCCCE-35C2-4E86-98DF-C867BDB8C592}" srcOrd="0" destOrd="0" presId="urn:microsoft.com/office/officeart/2005/8/layout/hChevron3"/>
    <dgm:cxn modelId="{116A0F9B-7DCC-4420-8520-845F91E7F6B8}" srcId="{BD99533C-AD7D-4FFC-B15E-ECBC3F7590C5}" destId="{9305831A-2118-4C8D-B457-B992A9C415AA}" srcOrd="1" destOrd="0" parTransId="{E7F7EFDF-0884-4EE2-A1B6-0DF04CC8129B}" sibTransId="{1BE9407C-C429-4082-AFBA-F154937DF790}"/>
    <dgm:cxn modelId="{9C642ECB-BACB-4CCE-9857-3C6E00511ADA}" srcId="{BD99533C-AD7D-4FFC-B15E-ECBC3F7590C5}" destId="{30180F98-02AE-41A6-95A3-886614E81F33}" srcOrd="3" destOrd="0" parTransId="{4E4D229E-8E4B-4A8C-A464-D9918DADEB34}" sibTransId="{C576384A-1F32-4C26-892B-069CEE3A32DF}"/>
    <dgm:cxn modelId="{EAD7528C-3671-4FB2-8FD1-85C06C82B260}" type="presOf" srcId="{A7DCC58A-9FD8-4860-98BF-24EDE9B7B74E}" destId="{13B82A0B-B1D8-468F-91BB-76AC78D41AD0}" srcOrd="0" destOrd="0" presId="urn:microsoft.com/office/officeart/2005/8/layout/hChevron3"/>
    <dgm:cxn modelId="{DE2E0100-2B45-4F91-8DB1-CCEC6E4F4A88}" type="presOf" srcId="{BD99533C-AD7D-4FFC-B15E-ECBC3F7590C5}" destId="{40DF6506-35DA-42CC-9F3A-905741A3CE62}" srcOrd="0" destOrd="0" presId="urn:microsoft.com/office/officeart/2005/8/layout/hChevron3"/>
    <dgm:cxn modelId="{01F3031E-B1F1-4A4D-ACB6-7F902957CDB1}" type="presOf" srcId="{9305831A-2118-4C8D-B457-B992A9C415AA}" destId="{B7E22731-BF29-4C34-A767-D256182E8C72}" srcOrd="0" destOrd="0" presId="urn:microsoft.com/office/officeart/2005/8/layout/hChevron3"/>
    <dgm:cxn modelId="{A1FE0BCC-A0AA-4835-A7B2-33E47441B76F}" type="presParOf" srcId="{40DF6506-35DA-42CC-9F3A-905741A3CE62}" destId="{E51DCCCE-35C2-4E86-98DF-C867BDB8C592}" srcOrd="0" destOrd="0" presId="urn:microsoft.com/office/officeart/2005/8/layout/hChevron3"/>
    <dgm:cxn modelId="{89DE5044-E58B-4D69-98BA-7DF0B8C40906}" type="presParOf" srcId="{40DF6506-35DA-42CC-9F3A-905741A3CE62}" destId="{9E5D8176-8314-42B8-969B-705FFC1D032F}" srcOrd="1" destOrd="0" presId="urn:microsoft.com/office/officeart/2005/8/layout/hChevron3"/>
    <dgm:cxn modelId="{77FE204D-3BA2-4CA0-8633-BA80C071C5A0}" type="presParOf" srcId="{40DF6506-35DA-42CC-9F3A-905741A3CE62}" destId="{B7E22731-BF29-4C34-A767-D256182E8C72}" srcOrd="2" destOrd="0" presId="urn:microsoft.com/office/officeart/2005/8/layout/hChevron3"/>
    <dgm:cxn modelId="{98C72887-2D61-40B0-82F5-E05A9494BF26}" type="presParOf" srcId="{40DF6506-35DA-42CC-9F3A-905741A3CE62}" destId="{7F7F872D-10C8-4712-B635-6BECE4DEA19B}" srcOrd="3" destOrd="0" presId="urn:microsoft.com/office/officeart/2005/8/layout/hChevron3"/>
    <dgm:cxn modelId="{1CEE64B9-7ACB-40A2-86BB-D5DF204060B9}" type="presParOf" srcId="{40DF6506-35DA-42CC-9F3A-905741A3CE62}" destId="{13B82A0B-B1D8-468F-91BB-76AC78D41AD0}" srcOrd="4" destOrd="0" presId="urn:microsoft.com/office/officeart/2005/8/layout/hChevron3"/>
    <dgm:cxn modelId="{83495F41-F8F6-40C7-9CAA-6447EC247DE2}" type="presParOf" srcId="{40DF6506-35DA-42CC-9F3A-905741A3CE62}" destId="{22163C6E-0D43-4807-83B2-5963821166A0}" srcOrd="5" destOrd="0" presId="urn:microsoft.com/office/officeart/2005/8/layout/hChevron3"/>
    <dgm:cxn modelId="{B1FE3FCB-CC55-4FC0-A17D-CED6E4147F54}" type="presParOf" srcId="{40DF6506-35DA-42CC-9F3A-905741A3CE62}" destId="{E1E7F1F6-6FC5-427F-A2A7-B65E34BD8238}" srcOrd="6" destOrd="0" presId="urn:microsoft.com/office/officeart/2005/8/layout/hChevron3"/>
    <dgm:cxn modelId="{28E5BAC7-28D0-4037-88F0-107EFE780C60}" type="presParOf" srcId="{40DF6506-35DA-42CC-9F3A-905741A3CE62}" destId="{41671F8A-BA1C-4D14-999D-DB97FA6062EC}" srcOrd="7" destOrd="0" presId="urn:microsoft.com/office/officeart/2005/8/layout/hChevron3"/>
    <dgm:cxn modelId="{8B4A18D5-444B-4CEC-8268-E2652CAC3845}" type="presParOf" srcId="{40DF6506-35DA-42CC-9F3A-905741A3CE62}" destId="{36708C36-4BA6-4BDF-9732-81D26787F05A}" srcOrd="8" destOrd="0" presId="urn:microsoft.com/office/officeart/2005/8/layout/hChevron3"/>
    <dgm:cxn modelId="{3498F80D-A2D1-4EFA-93A3-739E3A18AF48}" type="presParOf" srcId="{40DF6506-35DA-42CC-9F3A-905741A3CE62}" destId="{79026B2C-B251-4718-842A-7FFD6B5F2E8E}" srcOrd="9" destOrd="0" presId="urn:microsoft.com/office/officeart/2005/8/layout/hChevron3"/>
    <dgm:cxn modelId="{EE666351-6016-488A-9111-D8C0EE5535BD}" type="presParOf" srcId="{40DF6506-35DA-42CC-9F3A-905741A3CE62}" destId="{198AA58D-1CA5-4BFD-A90B-3533FD884551}"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842B94B-7F3A-456F-9D86-B541D5AC58AF}" type="doc">
      <dgm:prSet loTypeId="urn:microsoft.com/office/officeart/2005/8/layout/hChevron3" loCatId="process" qsTypeId="urn:microsoft.com/office/officeart/2005/8/quickstyle/simple1" qsCatId="simple" csTypeId="urn:microsoft.com/office/officeart/2005/8/colors/accent1_2" csCatId="accent1" phldr="1"/>
      <dgm:spPr/>
    </dgm:pt>
    <dgm:pt modelId="{9F83912E-C769-4D4F-9BA0-7AD31F85E959}">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26</a:t>
          </a:r>
        </a:p>
      </dgm:t>
    </dgm:pt>
    <dgm:pt modelId="{94E537DD-C293-410C-9FCE-EDF977654755}" type="parTrans" cxnId="{449EDA59-950C-4559-B801-A198F542EE34}">
      <dgm:prSet/>
      <dgm:spPr/>
    </dgm:pt>
    <dgm:pt modelId="{C98E29EB-E75C-4224-A91B-EE98F9FCF93A}" type="sibTrans" cxnId="{449EDA59-950C-4559-B801-A198F542EE34}">
      <dgm:prSet/>
      <dgm:spPr/>
    </dgm:pt>
    <dgm:pt modelId="{C6429CBC-0F90-4B21-8CAE-474CB2C89DBE}">
      <dgm:prSet phldrT="[Text]"/>
      <dgm:spPr>
        <a:gradFill flip="none" rotWithShape="0">
          <a:gsLst>
            <a:gs pos="0">
              <a:srgbClr val="5B9BD5"/>
            </a:gs>
            <a:gs pos="63636">
              <a:srgbClr val="5B9BD5"/>
            </a:gs>
            <a:gs pos="80000">
              <a:srgbClr val="5B9BD5"/>
            </a:gs>
            <a:gs pos="100000">
              <a:srgbClr val="5B9BD5"/>
            </a:gs>
          </a:gsLst>
          <a:lin ang="0" scaled="1"/>
          <a:tileRect/>
        </a:gradFill>
      </dgm:spPr>
      <dgm:t>
        <a:bodyPr/>
        <a:lstStyle/>
        <a:p>
          <a:r>
            <a:rPr lang="en-US"/>
            <a:t>Background</a:t>
          </a:r>
        </a:p>
      </dgm:t>
    </dgm:pt>
    <dgm:pt modelId="{2CD7B14B-F239-40D2-B7FF-CB03BEA53030}" type="parTrans" cxnId="{C0EFB0DF-6102-4449-A488-2998C05C7933}">
      <dgm:prSet/>
      <dgm:spPr/>
    </dgm:pt>
    <dgm:pt modelId="{D3A185E3-683E-4CF4-8F7F-B6ECC7587697}" type="sibTrans" cxnId="{C0EFB0DF-6102-4449-A488-2998C05C7933}">
      <dgm:prSet/>
      <dgm:spPr/>
    </dgm:pt>
    <dgm:pt modelId="{1687E5F7-1D15-44E4-A815-23A32BFD68C7}">
      <dgm:prSet phldrT="[Text]"/>
      <dgm:spPr>
        <a:gradFill flip="none" rotWithShape="0">
          <a:gsLst>
            <a:gs pos="0">
              <a:srgbClr val="5B9BD5"/>
            </a:gs>
            <a:gs pos="63636">
              <a:srgbClr val="5B9BD5"/>
            </a:gs>
            <a:gs pos="80000">
              <a:srgbClr val="5B9BD5"/>
            </a:gs>
            <a:gs pos="100000">
              <a:srgbClr val="5B9BD5"/>
            </a:gs>
          </a:gsLst>
          <a:lin ang="0" scaled="1"/>
          <a:tileRect/>
        </a:gradFill>
      </dgm:spPr>
      <dgm:t>
        <a:bodyPr/>
        <a:lstStyle/>
        <a:p>
          <a:r>
            <a:rPr lang="en-US"/>
            <a:t>Overview</a:t>
          </a:r>
        </a:p>
      </dgm:t>
    </dgm:pt>
    <dgm:pt modelId="{F329F97B-7B9A-4130-8275-05496B53B243}" type="parTrans" cxnId="{6E826CBD-F80C-48A3-BDD2-ED8E8DEA594B}">
      <dgm:prSet/>
      <dgm:spPr/>
    </dgm:pt>
    <dgm:pt modelId="{FE9AD55B-B48B-4BA7-8E90-76F9839E83FB}" type="sibTrans" cxnId="{6E826CBD-F80C-48A3-BDD2-ED8E8DEA594B}">
      <dgm:prSet/>
      <dgm:spPr/>
    </dgm:pt>
    <dgm:pt modelId="{5E48A01C-E9C2-4EE8-BCA9-572FA4CC64D1}">
      <dgm:prSet/>
      <dgm:spPr>
        <a:gradFill flip="none" rotWithShape="0">
          <a:gsLst>
            <a:gs pos="0">
              <a:srgbClr val="5B9BD5"/>
            </a:gs>
            <a:gs pos="63636">
              <a:srgbClr val="5B9BD5"/>
            </a:gs>
            <a:gs pos="80000">
              <a:srgbClr val="5B9BD5"/>
            </a:gs>
            <a:gs pos="100000">
              <a:srgbClr val="5B9BD5"/>
            </a:gs>
          </a:gsLst>
          <a:lin ang="0" scaled="1"/>
          <a:tileRect/>
        </a:gradFill>
      </dgm:spPr>
      <dgm:t>
        <a:bodyPr/>
        <a:lstStyle/>
        <a:p>
          <a:r>
            <a:rPr lang="en-US"/>
            <a:t>Detection</a:t>
          </a:r>
        </a:p>
      </dgm:t>
    </dgm:pt>
    <dgm:pt modelId="{0AA11B7D-FFFE-45F7-B6C2-82E91C7B1EFD}" type="parTrans" cxnId="{A7FBB17A-8F82-4997-BD61-10382ABAFC4E}">
      <dgm:prSet/>
      <dgm:spPr/>
    </dgm:pt>
    <dgm:pt modelId="{98FCB95B-833B-43BF-9FA9-A18379AF25CC}" type="sibTrans" cxnId="{A7FBB17A-8F82-4997-BD61-10382ABAFC4E}">
      <dgm:prSet/>
      <dgm:spPr/>
    </dgm:pt>
    <dgm:pt modelId="{284F270E-9937-4B97-BA99-FEDC993AE509}">
      <dgm:prSet/>
      <dgm:spPr>
        <a:gradFill flip="none" rotWithShape="0">
          <a:gsLst>
            <a:gs pos="0">
              <a:srgbClr val="5B9BD5"/>
            </a:gs>
            <a:gs pos="63636">
              <a:srgbClr val="5B9BD5"/>
            </a:gs>
            <a:gs pos="80000">
              <a:srgbClr val="5B9BD5"/>
            </a:gs>
            <a:gs pos="100000">
              <a:srgbClr val="5B9BD5"/>
            </a:gs>
          </a:gsLst>
          <a:lin ang="0" scaled="1"/>
          <a:tileRect/>
        </a:gradFill>
      </dgm:spPr>
      <dgm:t>
        <a:bodyPr/>
        <a:lstStyle/>
        <a:p>
          <a:r>
            <a:rPr lang="en-US"/>
            <a:t>Repair</a:t>
          </a:r>
        </a:p>
      </dgm:t>
    </dgm:pt>
    <dgm:pt modelId="{38E6125E-D342-4A8E-AEC8-D8E951FB96AA}" type="parTrans" cxnId="{3EBC5080-0812-4057-892B-6CCBC8C891A3}">
      <dgm:prSet/>
      <dgm:spPr/>
    </dgm:pt>
    <dgm:pt modelId="{3BA7A1B1-D0D7-4FB0-A2A8-9301AEBBA9B2}" type="sibTrans" cxnId="{3EBC5080-0812-4057-892B-6CCBC8C891A3}">
      <dgm:prSet/>
      <dgm:spPr/>
    </dgm:pt>
    <dgm:pt modelId="{78218372-E672-477E-83B1-C718301CDAB1}">
      <dgm:prSet/>
      <dgm:spPr>
        <a:gradFill flip="none" rotWithShape="0">
          <a:gsLst>
            <a:gs pos="0">
              <a:srgbClr val="5B9BD5"/>
            </a:gs>
            <a:gs pos="63636">
              <a:srgbClr val="5B9BD5"/>
            </a:gs>
            <a:gs pos="80000">
              <a:srgbClr val="A5A5A5"/>
            </a:gs>
            <a:gs pos="100000">
              <a:srgbClr val="A5A5A5"/>
            </a:gs>
          </a:gsLst>
          <a:lin ang="0" scaled="1"/>
          <a:tileRect/>
        </a:gradFill>
      </dgm:spPr>
      <dgm:t>
        <a:bodyPr/>
        <a:lstStyle/>
        <a:p>
          <a:r>
            <a:rPr lang="en-US"/>
            <a:t>Performance</a:t>
          </a:r>
        </a:p>
      </dgm:t>
    </dgm:pt>
    <dgm:pt modelId="{68559D5E-7E14-444C-8AB3-974C0ED4FD78}" type="parTrans" cxnId="{CA3CEC02-5ECE-4203-97E7-837ACE07F4E6}">
      <dgm:prSet/>
      <dgm:spPr/>
    </dgm:pt>
    <dgm:pt modelId="{83A586B3-4BE7-4306-BD2E-895DEBADE790}" type="sibTrans" cxnId="{CA3CEC02-5ECE-4203-97E7-837ACE07F4E6}">
      <dgm:prSet/>
      <dgm:spPr/>
    </dgm:pt>
    <dgm:pt modelId="{D133381D-2925-43FA-B655-48EE5705383C}" type="pres">
      <dgm:prSet presAssocID="{4842B94B-7F3A-456F-9D86-B541D5AC58AF}" presName="Name0" presStyleCnt="0">
        <dgm:presLayoutVars>
          <dgm:dir/>
          <dgm:resizeHandles val="exact"/>
        </dgm:presLayoutVars>
      </dgm:prSet>
      <dgm:spPr/>
    </dgm:pt>
    <dgm:pt modelId="{449B49DE-4A45-411A-87F8-1FAC3804659E}" type="pres">
      <dgm:prSet presAssocID="{9F83912E-C769-4D4F-9BA0-7AD31F85E959}" presName="parTxOnly" presStyleLbl="node1" presStyleIdx="0" presStyleCnt="6" custScaleX="42411" custScaleY="41158">
        <dgm:presLayoutVars>
          <dgm:bulletEnabled val="1"/>
        </dgm:presLayoutVars>
      </dgm:prSet>
      <dgm:spPr/>
    </dgm:pt>
    <dgm:pt modelId="{6E56E861-D772-4C44-B9EC-328343216546}" type="pres">
      <dgm:prSet presAssocID="{C98E29EB-E75C-4224-A91B-EE98F9FCF93A}" presName="parSpace" presStyleCnt="0"/>
      <dgm:spPr/>
    </dgm:pt>
    <dgm:pt modelId="{F43C4DF8-1AE0-4244-BB15-C3EB64E2AC63}" type="pres">
      <dgm:prSet presAssocID="{C6429CBC-0F90-4B21-8CAE-474CB2C89DBE}" presName="parTxOnly" presStyleLbl="node1" presStyleIdx="1" presStyleCnt="6">
        <dgm:presLayoutVars>
          <dgm:bulletEnabled val="1"/>
        </dgm:presLayoutVars>
      </dgm:prSet>
      <dgm:spPr/>
    </dgm:pt>
    <dgm:pt modelId="{82E6F91B-304A-4FF3-8956-2DA39C1FDD50}" type="pres">
      <dgm:prSet presAssocID="{D3A185E3-683E-4CF4-8F7F-B6ECC7587697}" presName="parSpace" presStyleCnt="0"/>
      <dgm:spPr/>
    </dgm:pt>
    <dgm:pt modelId="{2AE9DDC2-AA50-4603-9576-807AF02AD663}" type="pres">
      <dgm:prSet presAssocID="{1687E5F7-1D15-44E4-A815-23A32BFD68C7}" presName="parTxOnly" presStyleLbl="node1" presStyleIdx="2" presStyleCnt="6">
        <dgm:presLayoutVars>
          <dgm:bulletEnabled val="1"/>
        </dgm:presLayoutVars>
      </dgm:prSet>
      <dgm:spPr/>
    </dgm:pt>
    <dgm:pt modelId="{93C826FB-7598-4377-A886-D32C0246EF4F}" type="pres">
      <dgm:prSet presAssocID="{FE9AD55B-B48B-4BA7-8E90-76F9839E83FB}" presName="parSpace" presStyleCnt="0"/>
      <dgm:spPr/>
    </dgm:pt>
    <dgm:pt modelId="{BF5A4C5A-7976-4CA9-8B3E-FE8F54BAFE57}" type="pres">
      <dgm:prSet presAssocID="{5E48A01C-E9C2-4EE8-BCA9-572FA4CC64D1}" presName="parTxOnly" presStyleLbl="node1" presStyleIdx="3" presStyleCnt="6">
        <dgm:presLayoutVars>
          <dgm:bulletEnabled val="1"/>
        </dgm:presLayoutVars>
      </dgm:prSet>
      <dgm:spPr/>
    </dgm:pt>
    <dgm:pt modelId="{FB3A8818-9083-4AD6-BFF5-19FCB7F4EDE1}" type="pres">
      <dgm:prSet presAssocID="{98FCB95B-833B-43BF-9FA9-A18379AF25CC}" presName="parSpace" presStyleCnt="0"/>
      <dgm:spPr/>
    </dgm:pt>
    <dgm:pt modelId="{F6A9347F-48AD-4D3F-BEEF-F3D5D295B086}" type="pres">
      <dgm:prSet presAssocID="{284F270E-9937-4B97-BA99-FEDC993AE509}" presName="parTxOnly" presStyleLbl="node1" presStyleIdx="4" presStyleCnt="6">
        <dgm:presLayoutVars>
          <dgm:bulletEnabled val="1"/>
        </dgm:presLayoutVars>
      </dgm:prSet>
      <dgm:spPr/>
    </dgm:pt>
    <dgm:pt modelId="{78760C57-FD89-4CCF-BB13-5722A8AEF6B9}" type="pres">
      <dgm:prSet presAssocID="{3BA7A1B1-D0D7-4FB0-A2A8-9301AEBBA9B2}" presName="parSpace" presStyleCnt="0"/>
      <dgm:spPr/>
    </dgm:pt>
    <dgm:pt modelId="{B2D66645-8BED-4FEE-93B2-8CA60ED90BC0}" type="pres">
      <dgm:prSet presAssocID="{78218372-E672-477E-83B1-C718301CDAB1}" presName="parTxOnly" presStyleLbl="node1" presStyleIdx="5" presStyleCnt="6">
        <dgm:presLayoutVars>
          <dgm:bulletEnabled val="1"/>
        </dgm:presLayoutVars>
      </dgm:prSet>
      <dgm:spPr/>
    </dgm:pt>
  </dgm:ptLst>
  <dgm:cxnLst>
    <dgm:cxn modelId="{6E826CBD-F80C-48A3-BDD2-ED8E8DEA594B}" srcId="{4842B94B-7F3A-456F-9D86-B541D5AC58AF}" destId="{1687E5F7-1D15-44E4-A815-23A32BFD68C7}" srcOrd="2" destOrd="0" parTransId="{F329F97B-7B9A-4130-8275-05496B53B243}" sibTransId="{FE9AD55B-B48B-4BA7-8E90-76F9839E83FB}"/>
    <dgm:cxn modelId="{938AB95C-DDF0-4415-8D3E-93092500F907}" type="presOf" srcId="{78218372-E672-477E-83B1-C718301CDAB1}" destId="{B2D66645-8BED-4FEE-93B2-8CA60ED90BC0}" srcOrd="0" destOrd="0" presId="urn:microsoft.com/office/officeart/2005/8/layout/hChevron3"/>
    <dgm:cxn modelId="{CA3CEC02-5ECE-4203-97E7-837ACE07F4E6}" srcId="{4842B94B-7F3A-456F-9D86-B541D5AC58AF}" destId="{78218372-E672-477E-83B1-C718301CDAB1}" srcOrd="5" destOrd="0" parTransId="{68559D5E-7E14-444C-8AB3-974C0ED4FD78}" sibTransId="{83A586B3-4BE7-4306-BD2E-895DEBADE790}"/>
    <dgm:cxn modelId="{6238198F-9AE4-4C32-B3BD-1777D32FADBE}" type="presOf" srcId="{1687E5F7-1D15-44E4-A815-23A32BFD68C7}" destId="{2AE9DDC2-AA50-4603-9576-807AF02AD663}" srcOrd="0" destOrd="0" presId="urn:microsoft.com/office/officeart/2005/8/layout/hChevron3"/>
    <dgm:cxn modelId="{3EBC5080-0812-4057-892B-6CCBC8C891A3}" srcId="{4842B94B-7F3A-456F-9D86-B541D5AC58AF}" destId="{284F270E-9937-4B97-BA99-FEDC993AE509}" srcOrd="4" destOrd="0" parTransId="{38E6125E-D342-4A8E-AEC8-D8E951FB96AA}" sibTransId="{3BA7A1B1-D0D7-4FB0-A2A8-9301AEBBA9B2}"/>
    <dgm:cxn modelId="{986B5344-D853-4071-9969-945D0A94CBA6}" type="presOf" srcId="{284F270E-9937-4B97-BA99-FEDC993AE509}" destId="{F6A9347F-48AD-4D3F-BEEF-F3D5D295B086}" srcOrd="0" destOrd="0" presId="urn:microsoft.com/office/officeart/2005/8/layout/hChevron3"/>
    <dgm:cxn modelId="{1127E193-3AF5-4114-B2B6-5EEDB372B6FD}" type="presOf" srcId="{9F83912E-C769-4D4F-9BA0-7AD31F85E959}" destId="{449B49DE-4A45-411A-87F8-1FAC3804659E}" srcOrd="0" destOrd="0" presId="urn:microsoft.com/office/officeart/2005/8/layout/hChevron3"/>
    <dgm:cxn modelId="{C0EFB0DF-6102-4449-A488-2998C05C7933}" srcId="{4842B94B-7F3A-456F-9D86-B541D5AC58AF}" destId="{C6429CBC-0F90-4B21-8CAE-474CB2C89DBE}" srcOrd="1" destOrd="0" parTransId="{2CD7B14B-F239-40D2-B7FF-CB03BEA53030}" sibTransId="{D3A185E3-683E-4CF4-8F7F-B6ECC7587697}"/>
    <dgm:cxn modelId="{B2ACF258-A5E4-481F-9D9A-AECCC1EE2439}" type="presOf" srcId="{C6429CBC-0F90-4B21-8CAE-474CB2C89DBE}" destId="{F43C4DF8-1AE0-4244-BB15-C3EB64E2AC63}" srcOrd="0" destOrd="0" presId="urn:microsoft.com/office/officeart/2005/8/layout/hChevron3"/>
    <dgm:cxn modelId="{AD0D4046-D9B6-43B7-A4B4-034ADC2A7F74}" type="presOf" srcId="{5E48A01C-E9C2-4EE8-BCA9-572FA4CC64D1}" destId="{BF5A4C5A-7976-4CA9-8B3E-FE8F54BAFE57}" srcOrd="0" destOrd="0" presId="urn:microsoft.com/office/officeart/2005/8/layout/hChevron3"/>
    <dgm:cxn modelId="{CE5D6E9C-2722-44EB-97BA-828D85C47DB6}" type="presOf" srcId="{4842B94B-7F3A-456F-9D86-B541D5AC58AF}" destId="{D133381D-2925-43FA-B655-48EE5705383C}" srcOrd="0" destOrd="0" presId="urn:microsoft.com/office/officeart/2005/8/layout/hChevron3"/>
    <dgm:cxn modelId="{A7FBB17A-8F82-4997-BD61-10382ABAFC4E}" srcId="{4842B94B-7F3A-456F-9D86-B541D5AC58AF}" destId="{5E48A01C-E9C2-4EE8-BCA9-572FA4CC64D1}" srcOrd="3" destOrd="0" parTransId="{0AA11B7D-FFFE-45F7-B6C2-82E91C7B1EFD}" sibTransId="{98FCB95B-833B-43BF-9FA9-A18379AF25CC}"/>
    <dgm:cxn modelId="{449EDA59-950C-4559-B801-A198F542EE34}" srcId="{4842B94B-7F3A-456F-9D86-B541D5AC58AF}" destId="{9F83912E-C769-4D4F-9BA0-7AD31F85E959}" srcOrd="0" destOrd="0" parTransId="{94E537DD-C293-410C-9FCE-EDF977654755}" sibTransId="{C98E29EB-E75C-4224-A91B-EE98F9FCF93A}"/>
    <dgm:cxn modelId="{CCB5E67B-2E8D-4565-AE25-F8B2479014EC}" type="presParOf" srcId="{D133381D-2925-43FA-B655-48EE5705383C}" destId="{449B49DE-4A45-411A-87F8-1FAC3804659E}" srcOrd="0" destOrd="0" presId="urn:microsoft.com/office/officeart/2005/8/layout/hChevron3"/>
    <dgm:cxn modelId="{4AFB79AC-6A30-4695-BD8D-8667AC2EAEDE}" type="presParOf" srcId="{D133381D-2925-43FA-B655-48EE5705383C}" destId="{6E56E861-D772-4C44-B9EC-328343216546}" srcOrd="1" destOrd="0" presId="urn:microsoft.com/office/officeart/2005/8/layout/hChevron3"/>
    <dgm:cxn modelId="{BC747AAC-320B-43A3-9B27-C4472993C1E0}" type="presParOf" srcId="{D133381D-2925-43FA-B655-48EE5705383C}" destId="{F43C4DF8-1AE0-4244-BB15-C3EB64E2AC63}" srcOrd="2" destOrd="0" presId="urn:microsoft.com/office/officeart/2005/8/layout/hChevron3"/>
    <dgm:cxn modelId="{F83AAB18-96B6-4570-B684-496F8645824E}" type="presParOf" srcId="{D133381D-2925-43FA-B655-48EE5705383C}" destId="{82E6F91B-304A-4FF3-8956-2DA39C1FDD50}" srcOrd="3" destOrd="0" presId="urn:microsoft.com/office/officeart/2005/8/layout/hChevron3"/>
    <dgm:cxn modelId="{3CCDF1FB-F697-4D5D-B4BF-112420751F56}" type="presParOf" srcId="{D133381D-2925-43FA-B655-48EE5705383C}" destId="{2AE9DDC2-AA50-4603-9576-807AF02AD663}" srcOrd="4" destOrd="0" presId="urn:microsoft.com/office/officeart/2005/8/layout/hChevron3"/>
    <dgm:cxn modelId="{0C39D948-06B2-4203-A199-2ECB1F90277A}" type="presParOf" srcId="{D133381D-2925-43FA-B655-48EE5705383C}" destId="{93C826FB-7598-4377-A886-D32C0246EF4F}" srcOrd="5" destOrd="0" presId="urn:microsoft.com/office/officeart/2005/8/layout/hChevron3"/>
    <dgm:cxn modelId="{BC7E6DC3-66A4-4A33-87E8-50FFFF0D7607}" type="presParOf" srcId="{D133381D-2925-43FA-B655-48EE5705383C}" destId="{BF5A4C5A-7976-4CA9-8B3E-FE8F54BAFE57}" srcOrd="6" destOrd="0" presId="urn:microsoft.com/office/officeart/2005/8/layout/hChevron3"/>
    <dgm:cxn modelId="{58D5EEFC-8D47-499B-ACDD-8EEB7C5E5AA3}" type="presParOf" srcId="{D133381D-2925-43FA-B655-48EE5705383C}" destId="{FB3A8818-9083-4AD6-BFF5-19FCB7F4EDE1}" srcOrd="7" destOrd="0" presId="urn:microsoft.com/office/officeart/2005/8/layout/hChevron3"/>
    <dgm:cxn modelId="{FB6A18D5-35AF-4FBE-A711-66B2D91E656E}" type="presParOf" srcId="{D133381D-2925-43FA-B655-48EE5705383C}" destId="{F6A9347F-48AD-4D3F-BEEF-F3D5D295B086}" srcOrd="8" destOrd="0" presId="urn:microsoft.com/office/officeart/2005/8/layout/hChevron3"/>
    <dgm:cxn modelId="{C9EF5009-9343-46A3-84E6-301B6CB6ED3E}" type="presParOf" srcId="{D133381D-2925-43FA-B655-48EE5705383C}" destId="{78760C57-FD89-4CCF-BB13-5722A8AEF6B9}" srcOrd="9" destOrd="0" presId="urn:microsoft.com/office/officeart/2005/8/layout/hChevron3"/>
    <dgm:cxn modelId="{2FE184E9-9457-468F-B46A-206A0E4E42D7}" type="presParOf" srcId="{D133381D-2925-43FA-B655-48EE5705383C}" destId="{B2D66645-8BED-4FEE-93B2-8CA60ED90BC0}"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DB90B91-1B89-4B13-8D3A-FA61EA6F65BD}" type="doc">
      <dgm:prSet loTypeId="urn:microsoft.com/office/officeart/2005/8/layout/hChevron3" loCatId="process" qsTypeId="urn:microsoft.com/office/officeart/2005/8/quickstyle/simple1" qsCatId="simple" csTypeId="urn:microsoft.com/office/officeart/2005/8/colors/accent1_2" csCatId="accent1" phldr="1"/>
      <dgm:spPr/>
    </dgm:pt>
    <dgm:pt modelId="{0B231147-3FD6-4D48-8ABE-5DF46447AD4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28</a:t>
          </a:r>
        </a:p>
      </dgm:t>
    </dgm:pt>
    <dgm:pt modelId="{3832B7F3-FC22-4CB5-ADB3-74DFA03567A6}" type="parTrans" cxnId="{0B750C2F-0448-428F-86F3-4D2B28D17047}">
      <dgm:prSet/>
      <dgm:spPr/>
    </dgm:pt>
    <dgm:pt modelId="{977757B0-C6BC-4541-B64C-EF4512ADA5D8}" type="sibTrans" cxnId="{0B750C2F-0448-428F-86F3-4D2B28D17047}">
      <dgm:prSet/>
      <dgm:spPr/>
    </dgm:pt>
    <dgm:pt modelId="{EF1747C1-CB52-4953-ACFA-E6454A929D8D}">
      <dgm:prSet phldrT="[Text]"/>
      <dgm:spPr>
        <a:gradFill flip="none" rotWithShape="0">
          <a:gsLst>
            <a:gs pos="0">
              <a:srgbClr val="5B9BD5"/>
            </a:gs>
            <a:gs pos="81818">
              <a:srgbClr val="5B9BD5"/>
            </a:gs>
            <a:gs pos="100000">
              <a:srgbClr val="5B9BD5"/>
            </a:gs>
          </a:gsLst>
          <a:lin ang="0" scaled="1"/>
          <a:tileRect/>
        </a:gradFill>
      </dgm:spPr>
      <dgm:t>
        <a:bodyPr/>
        <a:lstStyle/>
        <a:p>
          <a:r>
            <a:rPr lang="en-US"/>
            <a:t>Background</a:t>
          </a:r>
        </a:p>
      </dgm:t>
    </dgm:pt>
    <dgm:pt modelId="{E8D5B06D-2E33-4A54-AFBD-DBB16E73A9E2}" type="parTrans" cxnId="{1AD0442B-311C-471F-BBCD-4BE009FFE195}">
      <dgm:prSet/>
      <dgm:spPr/>
    </dgm:pt>
    <dgm:pt modelId="{F6993487-FE06-403D-9249-146D64E37C82}" type="sibTrans" cxnId="{1AD0442B-311C-471F-BBCD-4BE009FFE195}">
      <dgm:prSet/>
      <dgm:spPr/>
    </dgm:pt>
    <dgm:pt modelId="{FEE1290B-3EDC-444B-9D62-8DAA53C9FCDE}">
      <dgm:prSet phldrT="[Text]"/>
      <dgm:spPr>
        <a:gradFill flip="none" rotWithShape="0">
          <a:gsLst>
            <a:gs pos="0">
              <a:srgbClr val="5B9BD5"/>
            </a:gs>
            <a:gs pos="81818">
              <a:srgbClr val="5B9BD5"/>
            </a:gs>
            <a:gs pos="100000">
              <a:srgbClr val="5B9BD5"/>
            </a:gs>
          </a:gsLst>
          <a:lin ang="0" scaled="1"/>
          <a:tileRect/>
        </a:gradFill>
      </dgm:spPr>
      <dgm:t>
        <a:bodyPr/>
        <a:lstStyle/>
        <a:p>
          <a:r>
            <a:rPr lang="en-US"/>
            <a:t>Overview</a:t>
          </a:r>
        </a:p>
      </dgm:t>
    </dgm:pt>
    <dgm:pt modelId="{764A7C23-FA28-4B39-8BCA-456F34CA6F17}" type="parTrans" cxnId="{9AD54FFE-D58F-42F5-84C0-C1FB22B3B25E}">
      <dgm:prSet/>
      <dgm:spPr/>
    </dgm:pt>
    <dgm:pt modelId="{43BC8C2F-E179-41A8-A466-9E041E93B0B7}" type="sibTrans" cxnId="{9AD54FFE-D58F-42F5-84C0-C1FB22B3B25E}">
      <dgm:prSet/>
      <dgm:spPr/>
    </dgm:pt>
    <dgm:pt modelId="{66072FEB-DD7E-414F-90DB-6CE30DA90322}">
      <dgm:prSet/>
      <dgm:spPr>
        <a:gradFill flip="none" rotWithShape="0">
          <a:gsLst>
            <a:gs pos="0">
              <a:srgbClr val="5B9BD5"/>
            </a:gs>
            <a:gs pos="81818">
              <a:srgbClr val="5B9BD5"/>
            </a:gs>
            <a:gs pos="100000">
              <a:srgbClr val="5B9BD5"/>
            </a:gs>
          </a:gsLst>
          <a:lin ang="0" scaled="1"/>
          <a:tileRect/>
        </a:gradFill>
      </dgm:spPr>
      <dgm:t>
        <a:bodyPr/>
        <a:lstStyle/>
        <a:p>
          <a:r>
            <a:rPr lang="en-US"/>
            <a:t>Detection</a:t>
          </a:r>
        </a:p>
      </dgm:t>
    </dgm:pt>
    <dgm:pt modelId="{90B19B0D-1B00-4A76-8A9A-993626089AB1}" type="parTrans" cxnId="{A677FBA6-806F-4B1C-BD2E-795A4D647A65}">
      <dgm:prSet/>
      <dgm:spPr/>
    </dgm:pt>
    <dgm:pt modelId="{FA5AE904-64E9-4D75-B415-393B847C38E1}" type="sibTrans" cxnId="{A677FBA6-806F-4B1C-BD2E-795A4D647A65}">
      <dgm:prSet/>
      <dgm:spPr/>
    </dgm:pt>
    <dgm:pt modelId="{9E67B8C2-4E47-49D5-B2A4-AC5961AB85C2}">
      <dgm:prSet/>
      <dgm:spPr>
        <a:gradFill flip="none" rotWithShape="0">
          <a:gsLst>
            <a:gs pos="0">
              <a:srgbClr val="5B9BD5"/>
            </a:gs>
            <a:gs pos="81818">
              <a:srgbClr val="5B9BD5"/>
            </a:gs>
            <a:gs pos="100000">
              <a:srgbClr val="5B9BD5"/>
            </a:gs>
          </a:gsLst>
          <a:lin ang="0" scaled="1"/>
          <a:tileRect/>
        </a:gradFill>
      </dgm:spPr>
      <dgm:t>
        <a:bodyPr/>
        <a:lstStyle/>
        <a:p>
          <a:r>
            <a:rPr lang="en-US"/>
            <a:t>Repair</a:t>
          </a:r>
        </a:p>
      </dgm:t>
    </dgm:pt>
    <dgm:pt modelId="{2F25144B-B5C8-425A-BC3E-904485754DEB}" type="parTrans" cxnId="{3EBF8E25-B736-4764-BD42-DD604D9AFD4D}">
      <dgm:prSet/>
      <dgm:spPr/>
    </dgm:pt>
    <dgm:pt modelId="{691E660A-5F01-4B19-9590-F29E526E55A8}" type="sibTrans" cxnId="{3EBF8E25-B736-4764-BD42-DD604D9AFD4D}">
      <dgm:prSet/>
      <dgm:spPr/>
    </dgm:pt>
    <dgm:pt modelId="{8C00F6E7-E4C5-47E2-B524-118FD7C38791}">
      <dgm:prSet/>
      <dgm:spPr>
        <a:gradFill flip="none" rotWithShape="0">
          <a:gsLst>
            <a:gs pos="0">
              <a:srgbClr val="5B9BD5"/>
            </a:gs>
            <a:gs pos="81818">
              <a:srgbClr val="5B9BD5"/>
            </a:gs>
            <a:gs pos="100000">
              <a:srgbClr val="A5A5A5"/>
            </a:gs>
          </a:gsLst>
          <a:lin ang="0" scaled="1"/>
          <a:tileRect/>
        </a:gradFill>
      </dgm:spPr>
      <dgm:t>
        <a:bodyPr/>
        <a:lstStyle/>
        <a:p>
          <a:r>
            <a:rPr lang="en-US"/>
            <a:t>Performance</a:t>
          </a:r>
        </a:p>
      </dgm:t>
    </dgm:pt>
    <dgm:pt modelId="{94C402DB-34C0-4E72-B6A1-429B27F21D8E}" type="parTrans" cxnId="{8D7C3553-7002-4E86-96B5-6A9E266D7D2C}">
      <dgm:prSet/>
      <dgm:spPr/>
    </dgm:pt>
    <dgm:pt modelId="{B9AB604F-F10F-4556-AF78-CBEA1E3AA8CE}" type="sibTrans" cxnId="{8D7C3553-7002-4E86-96B5-6A9E266D7D2C}">
      <dgm:prSet/>
      <dgm:spPr/>
    </dgm:pt>
    <dgm:pt modelId="{0095886D-AAF6-4C82-967C-6D29E7265E66}" type="pres">
      <dgm:prSet presAssocID="{5DB90B91-1B89-4B13-8D3A-FA61EA6F65BD}" presName="Name0" presStyleCnt="0">
        <dgm:presLayoutVars>
          <dgm:dir/>
          <dgm:resizeHandles val="exact"/>
        </dgm:presLayoutVars>
      </dgm:prSet>
      <dgm:spPr/>
    </dgm:pt>
    <dgm:pt modelId="{2E208A9A-54B0-4126-871E-B71BFAFDBEE6}" type="pres">
      <dgm:prSet presAssocID="{0B231147-3FD6-4D48-8ABE-5DF46447AD42}" presName="parTxOnly" presStyleLbl="node1" presStyleIdx="0" presStyleCnt="6" custScaleX="42411" custScaleY="41158">
        <dgm:presLayoutVars>
          <dgm:bulletEnabled val="1"/>
        </dgm:presLayoutVars>
      </dgm:prSet>
      <dgm:spPr/>
    </dgm:pt>
    <dgm:pt modelId="{8512D12D-A4E9-4A81-BC09-8214BF1309C2}" type="pres">
      <dgm:prSet presAssocID="{977757B0-C6BC-4541-B64C-EF4512ADA5D8}" presName="parSpace" presStyleCnt="0"/>
      <dgm:spPr/>
    </dgm:pt>
    <dgm:pt modelId="{F929CBDE-8B30-4752-BBF5-D1E75E6D0724}" type="pres">
      <dgm:prSet presAssocID="{EF1747C1-CB52-4953-ACFA-E6454A929D8D}" presName="parTxOnly" presStyleLbl="node1" presStyleIdx="1" presStyleCnt="6">
        <dgm:presLayoutVars>
          <dgm:bulletEnabled val="1"/>
        </dgm:presLayoutVars>
      </dgm:prSet>
      <dgm:spPr/>
    </dgm:pt>
    <dgm:pt modelId="{470AF037-5BD6-4782-B000-59E71EC18C9F}" type="pres">
      <dgm:prSet presAssocID="{F6993487-FE06-403D-9249-146D64E37C82}" presName="parSpace" presStyleCnt="0"/>
      <dgm:spPr/>
    </dgm:pt>
    <dgm:pt modelId="{FA30A638-593E-4724-A755-8E02D06688E0}" type="pres">
      <dgm:prSet presAssocID="{FEE1290B-3EDC-444B-9D62-8DAA53C9FCDE}" presName="parTxOnly" presStyleLbl="node1" presStyleIdx="2" presStyleCnt="6">
        <dgm:presLayoutVars>
          <dgm:bulletEnabled val="1"/>
        </dgm:presLayoutVars>
      </dgm:prSet>
      <dgm:spPr/>
    </dgm:pt>
    <dgm:pt modelId="{476B15E6-F07F-405D-A643-0BB29AA13A7C}" type="pres">
      <dgm:prSet presAssocID="{43BC8C2F-E179-41A8-A466-9E041E93B0B7}" presName="parSpace" presStyleCnt="0"/>
      <dgm:spPr/>
    </dgm:pt>
    <dgm:pt modelId="{4A1F58FF-4FAD-479F-BE84-80C2308427DE}" type="pres">
      <dgm:prSet presAssocID="{66072FEB-DD7E-414F-90DB-6CE30DA90322}" presName="parTxOnly" presStyleLbl="node1" presStyleIdx="3" presStyleCnt="6">
        <dgm:presLayoutVars>
          <dgm:bulletEnabled val="1"/>
        </dgm:presLayoutVars>
      </dgm:prSet>
      <dgm:spPr/>
    </dgm:pt>
    <dgm:pt modelId="{D01DDA46-B7B8-4BCB-9770-F49DAEE89ADB}" type="pres">
      <dgm:prSet presAssocID="{FA5AE904-64E9-4D75-B415-393B847C38E1}" presName="parSpace" presStyleCnt="0"/>
      <dgm:spPr/>
    </dgm:pt>
    <dgm:pt modelId="{2C1A96DA-7725-4B1B-8288-E8BD087653E7}" type="pres">
      <dgm:prSet presAssocID="{9E67B8C2-4E47-49D5-B2A4-AC5961AB85C2}" presName="parTxOnly" presStyleLbl="node1" presStyleIdx="4" presStyleCnt="6">
        <dgm:presLayoutVars>
          <dgm:bulletEnabled val="1"/>
        </dgm:presLayoutVars>
      </dgm:prSet>
      <dgm:spPr/>
    </dgm:pt>
    <dgm:pt modelId="{7802D477-0D90-44B2-9C6B-64BDFCF53E53}" type="pres">
      <dgm:prSet presAssocID="{691E660A-5F01-4B19-9590-F29E526E55A8}" presName="parSpace" presStyleCnt="0"/>
      <dgm:spPr/>
    </dgm:pt>
    <dgm:pt modelId="{9F9848FD-2A50-4FFE-8471-5F67B7C713EB}" type="pres">
      <dgm:prSet presAssocID="{8C00F6E7-E4C5-47E2-B524-118FD7C38791}" presName="parTxOnly" presStyleLbl="node1" presStyleIdx="5" presStyleCnt="6">
        <dgm:presLayoutVars>
          <dgm:bulletEnabled val="1"/>
        </dgm:presLayoutVars>
      </dgm:prSet>
      <dgm:spPr/>
    </dgm:pt>
  </dgm:ptLst>
  <dgm:cxnLst>
    <dgm:cxn modelId="{8F412777-79E4-413C-A181-1E9D89775D40}" type="presOf" srcId="{EF1747C1-CB52-4953-ACFA-E6454A929D8D}" destId="{F929CBDE-8B30-4752-BBF5-D1E75E6D0724}" srcOrd="0" destOrd="0" presId="urn:microsoft.com/office/officeart/2005/8/layout/hChevron3"/>
    <dgm:cxn modelId="{8A6AC310-FA65-4F91-9737-185F375147E1}" type="presOf" srcId="{66072FEB-DD7E-414F-90DB-6CE30DA90322}" destId="{4A1F58FF-4FAD-479F-BE84-80C2308427DE}" srcOrd="0" destOrd="0" presId="urn:microsoft.com/office/officeart/2005/8/layout/hChevron3"/>
    <dgm:cxn modelId="{A677FBA6-806F-4B1C-BD2E-795A4D647A65}" srcId="{5DB90B91-1B89-4B13-8D3A-FA61EA6F65BD}" destId="{66072FEB-DD7E-414F-90DB-6CE30DA90322}" srcOrd="3" destOrd="0" parTransId="{90B19B0D-1B00-4A76-8A9A-993626089AB1}" sibTransId="{FA5AE904-64E9-4D75-B415-393B847C38E1}"/>
    <dgm:cxn modelId="{4CBC0390-F5FA-401B-BE02-AF243A9AC68B}" type="presOf" srcId="{8C00F6E7-E4C5-47E2-B524-118FD7C38791}" destId="{9F9848FD-2A50-4FFE-8471-5F67B7C713EB}" srcOrd="0" destOrd="0" presId="urn:microsoft.com/office/officeart/2005/8/layout/hChevron3"/>
    <dgm:cxn modelId="{0B750C2F-0448-428F-86F3-4D2B28D17047}" srcId="{5DB90B91-1B89-4B13-8D3A-FA61EA6F65BD}" destId="{0B231147-3FD6-4D48-8ABE-5DF46447AD42}" srcOrd="0" destOrd="0" parTransId="{3832B7F3-FC22-4CB5-ADB3-74DFA03567A6}" sibTransId="{977757B0-C6BC-4541-B64C-EF4512ADA5D8}"/>
    <dgm:cxn modelId="{F61AA2C9-1523-4E48-8334-9A152891E4C8}" type="presOf" srcId="{0B231147-3FD6-4D48-8ABE-5DF46447AD42}" destId="{2E208A9A-54B0-4126-871E-B71BFAFDBEE6}" srcOrd="0" destOrd="0" presId="urn:microsoft.com/office/officeart/2005/8/layout/hChevron3"/>
    <dgm:cxn modelId="{71967F03-E51D-47FD-BB7C-BB2AB73564F9}" type="presOf" srcId="{9E67B8C2-4E47-49D5-B2A4-AC5961AB85C2}" destId="{2C1A96DA-7725-4B1B-8288-E8BD087653E7}" srcOrd="0" destOrd="0" presId="urn:microsoft.com/office/officeart/2005/8/layout/hChevron3"/>
    <dgm:cxn modelId="{1AD0442B-311C-471F-BBCD-4BE009FFE195}" srcId="{5DB90B91-1B89-4B13-8D3A-FA61EA6F65BD}" destId="{EF1747C1-CB52-4953-ACFA-E6454A929D8D}" srcOrd="1" destOrd="0" parTransId="{E8D5B06D-2E33-4A54-AFBD-DBB16E73A9E2}" sibTransId="{F6993487-FE06-403D-9249-146D64E37C82}"/>
    <dgm:cxn modelId="{F7007599-35CB-4E68-85C1-7349EE50AFBC}" type="presOf" srcId="{5DB90B91-1B89-4B13-8D3A-FA61EA6F65BD}" destId="{0095886D-AAF6-4C82-967C-6D29E7265E66}" srcOrd="0" destOrd="0" presId="urn:microsoft.com/office/officeart/2005/8/layout/hChevron3"/>
    <dgm:cxn modelId="{8D7C3553-7002-4E86-96B5-6A9E266D7D2C}" srcId="{5DB90B91-1B89-4B13-8D3A-FA61EA6F65BD}" destId="{8C00F6E7-E4C5-47E2-B524-118FD7C38791}" srcOrd="5" destOrd="0" parTransId="{94C402DB-34C0-4E72-B6A1-429B27F21D8E}" sibTransId="{B9AB604F-F10F-4556-AF78-CBEA1E3AA8CE}"/>
    <dgm:cxn modelId="{8520D7C2-E64B-433F-95D4-8821C98892A9}" type="presOf" srcId="{FEE1290B-3EDC-444B-9D62-8DAA53C9FCDE}" destId="{FA30A638-593E-4724-A755-8E02D06688E0}" srcOrd="0" destOrd="0" presId="urn:microsoft.com/office/officeart/2005/8/layout/hChevron3"/>
    <dgm:cxn modelId="{9AD54FFE-D58F-42F5-84C0-C1FB22B3B25E}" srcId="{5DB90B91-1B89-4B13-8D3A-FA61EA6F65BD}" destId="{FEE1290B-3EDC-444B-9D62-8DAA53C9FCDE}" srcOrd="2" destOrd="0" parTransId="{764A7C23-FA28-4B39-8BCA-456F34CA6F17}" sibTransId="{43BC8C2F-E179-41A8-A466-9E041E93B0B7}"/>
    <dgm:cxn modelId="{3EBF8E25-B736-4764-BD42-DD604D9AFD4D}" srcId="{5DB90B91-1B89-4B13-8D3A-FA61EA6F65BD}" destId="{9E67B8C2-4E47-49D5-B2A4-AC5961AB85C2}" srcOrd="4" destOrd="0" parTransId="{2F25144B-B5C8-425A-BC3E-904485754DEB}" sibTransId="{691E660A-5F01-4B19-9590-F29E526E55A8}"/>
    <dgm:cxn modelId="{183214EE-BE63-43F1-B91A-3D5EEE644C4B}" type="presParOf" srcId="{0095886D-AAF6-4C82-967C-6D29E7265E66}" destId="{2E208A9A-54B0-4126-871E-B71BFAFDBEE6}" srcOrd="0" destOrd="0" presId="urn:microsoft.com/office/officeart/2005/8/layout/hChevron3"/>
    <dgm:cxn modelId="{C3938815-1366-4DD5-8229-4F5ED1D4A130}" type="presParOf" srcId="{0095886D-AAF6-4C82-967C-6D29E7265E66}" destId="{8512D12D-A4E9-4A81-BC09-8214BF1309C2}" srcOrd="1" destOrd="0" presId="urn:microsoft.com/office/officeart/2005/8/layout/hChevron3"/>
    <dgm:cxn modelId="{4EA358D9-3A69-4D5F-B776-6A3F7E15588F}" type="presParOf" srcId="{0095886D-AAF6-4C82-967C-6D29E7265E66}" destId="{F929CBDE-8B30-4752-BBF5-D1E75E6D0724}" srcOrd="2" destOrd="0" presId="urn:microsoft.com/office/officeart/2005/8/layout/hChevron3"/>
    <dgm:cxn modelId="{D4076F73-D997-47AF-8647-64862423ABD0}" type="presParOf" srcId="{0095886D-AAF6-4C82-967C-6D29E7265E66}" destId="{470AF037-5BD6-4782-B000-59E71EC18C9F}" srcOrd="3" destOrd="0" presId="urn:microsoft.com/office/officeart/2005/8/layout/hChevron3"/>
    <dgm:cxn modelId="{0878B63D-2734-434F-B0CC-BE4D9FC6A21B}" type="presParOf" srcId="{0095886D-AAF6-4C82-967C-6D29E7265E66}" destId="{FA30A638-593E-4724-A755-8E02D06688E0}" srcOrd="4" destOrd="0" presId="urn:microsoft.com/office/officeart/2005/8/layout/hChevron3"/>
    <dgm:cxn modelId="{8A926581-15E3-4BB9-A526-4E7DE62A58C2}" type="presParOf" srcId="{0095886D-AAF6-4C82-967C-6D29E7265E66}" destId="{476B15E6-F07F-405D-A643-0BB29AA13A7C}" srcOrd="5" destOrd="0" presId="urn:microsoft.com/office/officeart/2005/8/layout/hChevron3"/>
    <dgm:cxn modelId="{596F4F1D-EB82-4959-8CC7-4E73F8CD3961}" type="presParOf" srcId="{0095886D-AAF6-4C82-967C-6D29E7265E66}" destId="{4A1F58FF-4FAD-479F-BE84-80C2308427DE}" srcOrd="6" destOrd="0" presId="urn:microsoft.com/office/officeart/2005/8/layout/hChevron3"/>
    <dgm:cxn modelId="{FEB3D741-83C4-4E4E-AA8C-0AC26ED454AC}" type="presParOf" srcId="{0095886D-AAF6-4C82-967C-6D29E7265E66}" destId="{D01DDA46-B7B8-4BCB-9770-F49DAEE89ADB}" srcOrd="7" destOrd="0" presId="urn:microsoft.com/office/officeart/2005/8/layout/hChevron3"/>
    <dgm:cxn modelId="{5CB35E45-FAC0-4DC3-B0E0-9F6E51D48805}" type="presParOf" srcId="{0095886D-AAF6-4C82-967C-6D29E7265E66}" destId="{2C1A96DA-7725-4B1B-8288-E8BD087653E7}" srcOrd="8" destOrd="0" presId="urn:microsoft.com/office/officeart/2005/8/layout/hChevron3"/>
    <dgm:cxn modelId="{D567DBE6-961A-429A-9558-300ECA0EDD78}" type="presParOf" srcId="{0095886D-AAF6-4C82-967C-6D29E7265E66}" destId="{7802D477-0D90-44B2-9C6B-64BDFCF53E53}" srcOrd="9" destOrd="0" presId="urn:microsoft.com/office/officeart/2005/8/layout/hChevron3"/>
    <dgm:cxn modelId="{77799028-EED7-4069-98B9-5065CD4788CD}" type="presParOf" srcId="{0095886D-AAF6-4C82-967C-6D29E7265E66}" destId="{9F9848FD-2A50-4FFE-8471-5F67B7C713EB}"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955DD5B-160B-4C76-AC99-0AA57CF78BCD}" type="doc">
      <dgm:prSet loTypeId="urn:microsoft.com/office/officeart/2005/8/layout/hChevron3" loCatId="process" qsTypeId="urn:microsoft.com/office/officeart/2005/8/quickstyle/simple1" qsCatId="simple" csTypeId="urn:microsoft.com/office/officeart/2005/8/colors/accent1_2" csCatId="accent1" phldr="1"/>
      <dgm:spPr/>
    </dgm:pt>
    <dgm:pt modelId="{83BA3C14-D4BA-4BC3-9385-6145695AF1A9}">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29</a:t>
          </a:r>
        </a:p>
      </dgm:t>
    </dgm:pt>
    <dgm:pt modelId="{C9F239D4-8BAB-44DA-8573-367399EE9DF8}" type="parTrans" cxnId="{9FCACB71-0EE8-4611-AD3F-6555C7F2243D}">
      <dgm:prSet/>
      <dgm:spPr/>
    </dgm:pt>
    <dgm:pt modelId="{B9AA8D6A-D5C7-4CD5-A441-72C6FB2FE70B}" type="sibTrans" cxnId="{9FCACB71-0EE8-4611-AD3F-6555C7F2243D}">
      <dgm:prSet/>
      <dgm:spPr/>
    </dgm:pt>
    <dgm:pt modelId="{C4D62347-C2CA-4D2F-B3EF-BE621BAD803C}">
      <dgm:prSet phldrT="[Text]"/>
      <dgm:spPr>
        <a:gradFill flip="none" rotWithShape="0">
          <a:gsLst>
            <a:gs pos="0">
              <a:srgbClr val="5B9BD5"/>
            </a:gs>
            <a:gs pos="90909">
              <a:srgbClr val="5B9BD5"/>
            </a:gs>
            <a:gs pos="100000">
              <a:srgbClr val="5B9BD5"/>
            </a:gs>
          </a:gsLst>
          <a:lin ang="0" scaled="1"/>
          <a:tileRect/>
        </a:gradFill>
      </dgm:spPr>
      <dgm:t>
        <a:bodyPr/>
        <a:lstStyle/>
        <a:p>
          <a:r>
            <a:rPr lang="en-US"/>
            <a:t>Background</a:t>
          </a:r>
        </a:p>
      </dgm:t>
    </dgm:pt>
    <dgm:pt modelId="{BCBAFB31-1D5F-4256-A0A6-7F799A866995}" type="parTrans" cxnId="{3FE42E52-EE82-4759-A6C7-50DD4EB57B93}">
      <dgm:prSet/>
      <dgm:spPr/>
    </dgm:pt>
    <dgm:pt modelId="{32248485-FDC5-4602-B5A7-244E3CE6EEF3}" type="sibTrans" cxnId="{3FE42E52-EE82-4759-A6C7-50DD4EB57B93}">
      <dgm:prSet/>
      <dgm:spPr/>
    </dgm:pt>
    <dgm:pt modelId="{0FFF3B87-55CB-41FA-8E30-4DAF6F6C86F0}">
      <dgm:prSet phldrT="[Text]"/>
      <dgm:spPr>
        <a:gradFill flip="none" rotWithShape="0">
          <a:gsLst>
            <a:gs pos="0">
              <a:srgbClr val="5B9BD5"/>
            </a:gs>
            <a:gs pos="90909">
              <a:srgbClr val="5B9BD5"/>
            </a:gs>
            <a:gs pos="100000">
              <a:srgbClr val="5B9BD5"/>
            </a:gs>
          </a:gsLst>
          <a:lin ang="0" scaled="1"/>
          <a:tileRect/>
        </a:gradFill>
      </dgm:spPr>
      <dgm:t>
        <a:bodyPr/>
        <a:lstStyle/>
        <a:p>
          <a:r>
            <a:rPr lang="en-US"/>
            <a:t>Overview</a:t>
          </a:r>
        </a:p>
      </dgm:t>
    </dgm:pt>
    <dgm:pt modelId="{DC0DED70-4A4B-4760-A15E-B4F708DA1D40}" type="parTrans" cxnId="{2D418918-35E8-4959-A0A0-E6B2E8463B16}">
      <dgm:prSet/>
      <dgm:spPr/>
    </dgm:pt>
    <dgm:pt modelId="{E1A36962-40E1-4575-B772-4851C817F625}" type="sibTrans" cxnId="{2D418918-35E8-4959-A0A0-E6B2E8463B16}">
      <dgm:prSet/>
      <dgm:spPr/>
    </dgm:pt>
    <dgm:pt modelId="{DBB036F1-0BF8-40C1-A254-1BD6B58AB031}">
      <dgm:prSet/>
      <dgm:spPr>
        <a:gradFill flip="none" rotWithShape="0">
          <a:gsLst>
            <a:gs pos="0">
              <a:srgbClr val="5B9BD5"/>
            </a:gs>
            <a:gs pos="90909">
              <a:srgbClr val="5B9BD5"/>
            </a:gs>
            <a:gs pos="100000">
              <a:srgbClr val="5B9BD5"/>
            </a:gs>
          </a:gsLst>
          <a:lin ang="0" scaled="1"/>
          <a:tileRect/>
        </a:gradFill>
      </dgm:spPr>
      <dgm:t>
        <a:bodyPr/>
        <a:lstStyle/>
        <a:p>
          <a:r>
            <a:rPr lang="en-US"/>
            <a:t>Detection</a:t>
          </a:r>
        </a:p>
      </dgm:t>
    </dgm:pt>
    <dgm:pt modelId="{3B88724C-2855-4830-A6F8-4AC667456146}" type="parTrans" cxnId="{6DB81AE6-B981-4BA4-9727-43FF86934B27}">
      <dgm:prSet/>
      <dgm:spPr/>
    </dgm:pt>
    <dgm:pt modelId="{1F3C5882-A188-40B7-8511-C3E7F92CD3AD}" type="sibTrans" cxnId="{6DB81AE6-B981-4BA4-9727-43FF86934B27}">
      <dgm:prSet/>
      <dgm:spPr/>
    </dgm:pt>
    <dgm:pt modelId="{416BE6BD-D915-40A5-8AC4-E7B7AE1AF00F}">
      <dgm:prSet/>
      <dgm:spPr>
        <a:gradFill flip="none" rotWithShape="0">
          <a:gsLst>
            <a:gs pos="0">
              <a:srgbClr val="5B9BD5"/>
            </a:gs>
            <a:gs pos="90909">
              <a:srgbClr val="5B9BD5"/>
            </a:gs>
            <a:gs pos="100000">
              <a:srgbClr val="5B9BD5"/>
            </a:gs>
          </a:gsLst>
          <a:lin ang="0" scaled="1"/>
          <a:tileRect/>
        </a:gradFill>
      </dgm:spPr>
      <dgm:t>
        <a:bodyPr/>
        <a:lstStyle/>
        <a:p>
          <a:r>
            <a:rPr lang="en-US"/>
            <a:t>Repair</a:t>
          </a:r>
        </a:p>
      </dgm:t>
    </dgm:pt>
    <dgm:pt modelId="{8E6E60BC-0D02-49A1-92EE-6D98BAA11632}" type="parTrans" cxnId="{D6CC9669-2425-4EA0-BBD2-6AFACD65AEDF}">
      <dgm:prSet/>
      <dgm:spPr/>
    </dgm:pt>
    <dgm:pt modelId="{35853870-A49F-4877-87C9-BF31AE12FD61}" type="sibTrans" cxnId="{D6CC9669-2425-4EA0-BBD2-6AFACD65AEDF}">
      <dgm:prSet/>
      <dgm:spPr/>
    </dgm:pt>
    <dgm:pt modelId="{EC246434-2562-4B10-B8B7-695507DD6CB2}">
      <dgm:prSet/>
      <dgm:spPr>
        <a:gradFill flip="none" rotWithShape="0">
          <a:gsLst>
            <a:gs pos="0">
              <a:srgbClr val="5B9BD5"/>
            </a:gs>
            <a:gs pos="90909">
              <a:srgbClr val="5B9BD5"/>
            </a:gs>
            <a:gs pos="100000">
              <a:srgbClr val="A5A5A5"/>
            </a:gs>
          </a:gsLst>
          <a:lin ang="0" scaled="1"/>
          <a:tileRect/>
        </a:gradFill>
      </dgm:spPr>
      <dgm:t>
        <a:bodyPr/>
        <a:lstStyle/>
        <a:p>
          <a:r>
            <a:rPr lang="en-US"/>
            <a:t>Performance</a:t>
          </a:r>
        </a:p>
      </dgm:t>
    </dgm:pt>
    <dgm:pt modelId="{A7DE02DA-AA40-4E2E-85FA-556B2F3AA9EE}" type="parTrans" cxnId="{E22F4CCC-48B1-4FE4-AC5E-93C97BD3A1F4}">
      <dgm:prSet/>
      <dgm:spPr/>
    </dgm:pt>
    <dgm:pt modelId="{83012BC4-8461-4A69-8440-D18E819D9BF3}" type="sibTrans" cxnId="{E22F4CCC-48B1-4FE4-AC5E-93C97BD3A1F4}">
      <dgm:prSet/>
      <dgm:spPr/>
    </dgm:pt>
    <dgm:pt modelId="{2544BD87-4DDD-4935-ABF7-C48C132811DF}" type="pres">
      <dgm:prSet presAssocID="{9955DD5B-160B-4C76-AC99-0AA57CF78BCD}" presName="Name0" presStyleCnt="0">
        <dgm:presLayoutVars>
          <dgm:dir/>
          <dgm:resizeHandles val="exact"/>
        </dgm:presLayoutVars>
      </dgm:prSet>
      <dgm:spPr/>
    </dgm:pt>
    <dgm:pt modelId="{B20FA520-42E5-421A-95EF-4E4BA8B398B2}" type="pres">
      <dgm:prSet presAssocID="{83BA3C14-D4BA-4BC3-9385-6145695AF1A9}" presName="parTxOnly" presStyleLbl="node1" presStyleIdx="0" presStyleCnt="6" custScaleX="42411" custScaleY="41158">
        <dgm:presLayoutVars>
          <dgm:bulletEnabled val="1"/>
        </dgm:presLayoutVars>
      </dgm:prSet>
      <dgm:spPr/>
    </dgm:pt>
    <dgm:pt modelId="{144993CE-694D-467F-992C-76816A38A83B}" type="pres">
      <dgm:prSet presAssocID="{B9AA8D6A-D5C7-4CD5-A441-72C6FB2FE70B}" presName="parSpace" presStyleCnt="0"/>
      <dgm:spPr/>
    </dgm:pt>
    <dgm:pt modelId="{2BBB4667-1457-43ED-B4C6-F030BC86BDE0}" type="pres">
      <dgm:prSet presAssocID="{C4D62347-C2CA-4D2F-B3EF-BE621BAD803C}" presName="parTxOnly" presStyleLbl="node1" presStyleIdx="1" presStyleCnt="6">
        <dgm:presLayoutVars>
          <dgm:bulletEnabled val="1"/>
        </dgm:presLayoutVars>
      </dgm:prSet>
      <dgm:spPr/>
    </dgm:pt>
    <dgm:pt modelId="{857D14DC-B7DE-406A-A70C-A9A4220EDAC3}" type="pres">
      <dgm:prSet presAssocID="{32248485-FDC5-4602-B5A7-244E3CE6EEF3}" presName="parSpace" presStyleCnt="0"/>
      <dgm:spPr/>
    </dgm:pt>
    <dgm:pt modelId="{9C13F97B-82A9-443E-A658-77A5805A63BA}" type="pres">
      <dgm:prSet presAssocID="{0FFF3B87-55CB-41FA-8E30-4DAF6F6C86F0}" presName="parTxOnly" presStyleLbl="node1" presStyleIdx="2" presStyleCnt="6">
        <dgm:presLayoutVars>
          <dgm:bulletEnabled val="1"/>
        </dgm:presLayoutVars>
      </dgm:prSet>
      <dgm:spPr/>
    </dgm:pt>
    <dgm:pt modelId="{D7C5E890-3905-4A63-A481-90D4145D7980}" type="pres">
      <dgm:prSet presAssocID="{E1A36962-40E1-4575-B772-4851C817F625}" presName="parSpace" presStyleCnt="0"/>
      <dgm:spPr/>
    </dgm:pt>
    <dgm:pt modelId="{E7972AF4-4B08-4FA6-8B4D-49103F9C13A0}" type="pres">
      <dgm:prSet presAssocID="{DBB036F1-0BF8-40C1-A254-1BD6B58AB031}" presName="parTxOnly" presStyleLbl="node1" presStyleIdx="3" presStyleCnt="6">
        <dgm:presLayoutVars>
          <dgm:bulletEnabled val="1"/>
        </dgm:presLayoutVars>
      </dgm:prSet>
      <dgm:spPr/>
    </dgm:pt>
    <dgm:pt modelId="{38165B30-3D36-4755-908E-08575A5F5F4D}" type="pres">
      <dgm:prSet presAssocID="{1F3C5882-A188-40B7-8511-C3E7F92CD3AD}" presName="parSpace" presStyleCnt="0"/>
      <dgm:spPr/>
    </dgm:pt>
    <dgm:pt modelId="{6669533F-9A3D-414C-89ED-E50BA882DB0E}" type="pres">
      <dgm:prSet presAssocID="{416BE6BD-D915-40A5-8AC4-E7B7AE1AF00F}" presName="parTxOnly" presStyleLbl="node1" presStyleIdx="4" presStyleCnt="6">
        <dgm:presLayoutVars>
          <dgm:bulletEnabled val="1"/>
        </dgm:presLayoutVars>
      </dgm:prSet>
      <dgm:spPr/>
    </dgm:pt>
    <dgm:pt modelId="{4DDC9DD9-5877-46AB-B6C4-CDF28C2F60AF}" type="pres">
      <dgm:prSet presAssocID="{35853870-A49F-4877-87C9-BF31AE12FD61}" presName="parSpace" presStyleCnt="0"/>
      <dgm:spPr/>
    </dgm:pt>
    <dgm:pt modelId="{A9C34B2D-AF5F-4435-AE31-4B3C37F9748C}" type="pres">
      <dgm:prSet presAssocID="{EC246434-2562-4B10-B8B7-695507DD6CB2}" presName="parTxOnly" presStyleLbl="node1" presStyleIdx="5" presStyleCnt="6">
        <dgm:presLayoutVars>
          <dgm:bulletEnabled val="1"/>
        </dgm:presLayoutVars>
      </dgm:prSet>
      <dgm:spPr/>
    </dgm:pt>
  </dgm:ptLst>
  <dgm:cxnLst>
    <dgm:cxn modelId="{75CFBE87-E0AA-4298-922B-0B4F87499108}" type="presOf" srcId="{0FFF3B87-55CB-41FA-8E30-4DAF6F6C86F0}" destId="{9C13F97B-82A9-443E-A658-77A5805A63BA}" srcOrd="0" destOrd="0" presId="urn:microsoft.com/office/officeart/2005/8/layout/hChevron3"/>
    <dgm:cxn modelId="{8061CE18-0C31-419F-8A60-018BB5F8B06D}" type="presOf" srcId="{C4D62347-C2CA-4D2F-B3EF-BE621BAD803C}" destId="{2BBB4667-1457-43ED-B4C6-F030BC86BDE0}" srcOrd="0" destOrd="0" presId="urn:microsoft.com/office/officeart/2005/8/layout/hChevron3"/>
    <dgm:cxn modelId="{D6CC9669-2425-4EA0-BBD2-6AFACD65AEDF}" srcId="{9955DD5B-160B-4C76-AC99-0AA57CF78BCD}" destId="{416BE6BD-D915-40A5-8AC4-E7B7AE1AF00F}" srcOrd="4" destOrd="0" parTransId="{8E6E60BC-0D02-49A1-92EE-6D98BAA11632}" sibTransId="{35853870-A49F-4877-87C9-BF31AE12FD61}"/>
    <dgm:cxn modelId="{6DB81AE6-B981-4BA4-9727-43FF86934B27}" srcId="{9955DD5B-160B-4C76-AC99-0AA57CF78BCD}" destId="{DBB036F1-0BF8-40C1-A254-1BD6B58AB031}" srcOrd="3" destOrd="0" parTransId="{3B88724C-2855-4830-A6F8-4AC667456146}" sibTransId="{1F3C5882-A188-40B7-8511-C3E7F92CD3AD}"/>
    <dgm:cxn modelId="{CE3B0231-FEC7-4DD9-8807-280800406955}" type="presOf" srcId="{EC246434-2562-4B10-B8B7-695507DD6CB2}" destId="{A9C34B2D-AF5F-4435-AE31-4B3C37F9748C}" srcOrd="0" destOrd="0" presId="urn:microsoft.com/office/officeart/2005/8/layout/hChevron3"/>
    <dgm:cxn modelId="{2D418918-35E8-4959-A0A0-E6B2E8463B16}" srcId="{9955DD5B-160B-4C76-AC99-0AA57CF78BCD}" destId="{0FFF3B87-55CB-41FA-8E30-4DAF6F6C86F0}" srcOrd="2" destOrd="0" parTransId="{DC0DED70-4A4B-4760-A15E-B4F708DA1D40}" sibTransId="{E1A36962-40E1-4575-B772-4851C817F625}"/>
    <dgm:cxn modelId="{E22F4CCC-48B1-4FE4-AC5E-93C97BD3A1F4}" srcId="{9955DD5B-160B-4C76-AC99-0AA57CF78BCD}" destId="{EC246434-2562-4B10-B8B7-695507DD6CB2}" srcOrd="5" destOrd="0" parTransId="{A7DE02DA-AA40-4E2E-85FA-556B2F3AA9EE}" sibTransId="{83012BC4-8461-4A69-8440-D18E819D9BF3}"/>
    <dgm:cxn modelId="{3E27EAF1-AFB2-49BC-A15B-C815B8E8052D}" type="presOf" srcId="{DBB036F1-0BF8-40C1-A254-1BD6B58AB031}" destId="{E7972AF4-4B08-4FA6-8B4D-49103F9C13A0}" srcOrd="0" destOrd="0" presId="urn:microsoft.com/office/officeart/2005/8/layout/hChevron3"/>
    <dgm:cxn modelId="{C8232C92-426A-4414-BCCB-5DB573E9DE6F}" type="presOf" srcId="{83BA3C14-D4BA-4BC3-9385-6145695AF1A9}" destId="{B20FA520-42E5-421A-95EF-4E4BA8B398B2}" srcOrd="0" destOrd="0" presId="urn:microsoft.com/office/officeart/2005/8/layout/hChevron3"/>
    <dgm:cxn modelId="{3B882BAF-7440-4754-801D-3844B14EE9A1}" type="presOf" srcId="{416BE6BD-D915-40A5-8AC4-E7B7AE1AF00F}" destId="{6669533F-9A3D-414C-89ED-E50BA882DB0E}" srcOrd="0" destOrd="0" presId="urn:microsoft.com/office/officeart/2005/8/layout/hChevron3"/>
    <dgm:cxn modelId="{9FCACB71-0EE8-4611-AD3F-6555C7F2243D}" srcId="{9955DD5B-160B-4C76-AC99-0AA57CF78BCD}" destId="{83BA3C14-D4BA-4BC3-9385-6145695AF1A9}" srcOrd="0" destOrd="0" parTransId="{C9F239D4-8BAB-44DA-8573-367399EE9DF8}" sibTransId="{B9AA8D6A-D5C7-4CD5-A441-72C6FB2FE70B}"/>
    <dgm:cxn modelId="{3FE42E52-EE82-4759-A6C7-50DD4EB57B93}" srcId="{9955DD5B-160B-4C76-AC99-0AA57CF78BCD}" destId="{C4D62347-C2CA-4D2F-B3EF-BE621BAD803C}" srcOrd="1" destOrd="0" parTransId="{BCBAFB31-1D5F-4256-A0A6-7F799A866995}" sibTransId="{32248485-FDC5-4602-B5A7-244E3CE6EEF3}"/>
    <dgm:cxn modelId="{2A4D9337-3978-4E0A-A10A-42155479048F}" type="presOf" srcId="{9955DD5B-160B-4C76-AC99-0AA57CF78BCD}" destId="{2544BD87-4DDD-4935-ABF7-C48C132811DF}" srcOrd="0" destOrd="0" presId="urn:microsoft.com/office/officeart/2005/8/layout/hChevron3"/>
    <dgm:cxn modelId="{F5AE6BF8-B21D-476F-92AB-E36076B3F840}" type="presParOf" srcId="{2544BD87-4DDD-4935-ABF7-C48C132811DF}" destId="{B20FA520-42E5-421A-95EF-4E4BA8B398B2}" srcOrd="0" destOrd="0" presId="urn:microsoft.com/office/officeart/2005/8/layout/hChevron3"/>
    <dgm:cxn modelId="{1B987ECE-A271-4F86-A0D1-9F8166010867}" type="presParOf" srcId="{2544BD87-4DDD-4935-ABF7-C48C132811DF}" destId="{144993CE-694D-467F-992C-76816A38A83B}" srcOrd="1" destOrd="0" presId="urn:microsoft.com/office/officeart/2005/8/layout/hChevron3"/>
    <dgm:cxn modelId="{CF27EF82-3DDE-4A41-A8E0-B4F3392C5773}" type="presParOf" srcId="{2544BD87-4DDD-4935-ABF7-C48C132811DF}" destId="{2BBB4667-1457-43ED-B4C6-F030BC86BDE0}" srcOrd="2" destOrd="0" presId="urn:microsoft.com/office/officeart/2005/8/layout/hChevron3"/>
    <dgm:cxn modelId="{03D0BD5A-0CF6-40AC-B0AD-8A7F08116F29}" type="presParOf" srcId="{2544BD87-4DDD-4935-ABF7-C48C132811DF}" destId="{857D14DC-B7DE-406A-A70C-A9A4220EDAC3}" srcOrd="3" destOrd="0" presId="urn:microsoft.com/office/officeart/2005/8/layout/hChevron3"/>
    <dgm:cxn modelId="{393D3190-8E91-4143-814E-94373F4E6B9F}" type="presParOf" srcId="{2544BD87-4DDD-4935-ABF7-C48C132811DF}" destId="{9C13F97B-82A9-443E-A658-77A5805A63BA}" srcOrd="4" destOrd="0" presId="urn:microsoft.com/office/officeart/2005/8/layout/hChevron3"/>
    <dgm:cxn modelId="{7963DB08-3C8F-4E0C-86BE-675B584C58DD}" type="presParOf" srcId="{2544BD87-4DDD-4935-ABF7-C48C132811DF}" destId="{D7C5E890-3905-4A63-A481-90D4145D7980}" srcOrd="5" destOrd="0" presId="urn:microsoft.com/office/officeart/2005/8/layout/hChevron3"/>
    <dgm:cxn modelId="{DFA3BA24-1C5F-4F17-A69C-0BD16C70397C}" type="presParOf" srcId="{2544BD87-4DDD-4935-ABF7-C48C132811DF}" destId="{E7972AF4-4B08-4FA6-8B4D-49103F9C13A0}" srcOrd="6" destOrd="0" presId="urn:microsoft.com/office/officeart/2005/8/layout/hChevron3"/>
    <dgm:cxn modelId="{55CA1564-CD77-4C23-98DA-E5D740B551AE}" type="presParOf" srcId="{2544BD87-4DDD-4935-ABF7-C48C132811DF}" destId="{38165B30-3D36-4755-908E-08575A5F5F4D}" srcOrd="7" destOrd="0" presId="urn:microsoft.com/office/officeart/2005/8/layout/hChevron3"/>
    <dgm:cxn modelId="{A1AFACE0-5B0A-4EBF-B431-5CBDF6642480}" type="presParOf" srcId="{2544BD87-4DDD-4935-ABF7-C48C132811DF}" destId="{6669533F-9A3D-414C-89ED-E50BA882DB0E}" srcOrd="8" destOrd="0" presId="urn:microsoft.com/office/officeart/2005/8/layout/hChevron3"/>
    <dgm:cxn modelId="{1372FDEB-4770-4300-B404-0934E96777C7}" type="presParOf" srcId="{2544BD87-4DDD-4935-ABF7-C48C132811DF}" destId="{4DDC9DD9-5877-46AB-B6C4-CDF28C2F60AF}" srcOrd="9" destOrd="0" presId="urn:microsoft.com/office/officeart/2005/8/layout/hChevron3"/>
    <dgm:cxn modelId="{7935D26F-BBAF-40A3-8FFF-0C1D7A206AF4}" type="presParOf" srcId="{2544BD87-4DDD-4935-ABF7-C48C132811DF}" destId="{A9C34B2D-AF5F-4435-AE31-4B3C37F9748C}"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6560C8-3E14-48B7-8870-39203D2C8019}" type="doc">
      <dgm:prSet loTypeId="urn:microsoft.com/office/officeart/2005/8/layout/hChevron3" loCatId="process" qsTypeId="urn:microsoft.com/office/officeart/2005/8/quickstyle/simple1" qsCatId="simple" csTypeId="urn:microsoft.com/office/officeart/2005/8/colors/accent1_2" csCatId="accent1" phldr="1"/>
      <dgm:spPr/>
    </dgm:pt>
    <dgm:pt modelId="{D8889FA5-E56C-4F0F-962B-7556B9E79FC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30</a:t>
          </a:r>
        </a:p>
      </dgm:t>
    </dgm:pt>
    <dgm:pt modelId="{B1F9077E-6AC1-435A-94CB-AAD6AA46220B}" type="parTrans" cxnId="{37557043-450B-40B6-A553-364E536EB7BA}">
      <dgm:prSet/>
      <dgm:spPr/>
    </dgm:pt>
    <dgm:pt modelId="{FA1CD9B9-EAF3-418F-B6A0-0E9815740B1A}" type="sibTrans" cxnId="{37557043-450B-40B6-A553-364E536EB7BA}">
      <dgm:prSet/>
      <dgm:spPr/>
    </dgm:pt>
    <dgm:pt modelId="{A0F3D8AB-C79F-42F1-9822-0AC3191BD02B}">
      <dgm:prSet phldrT="[Text]"/>
      <dgm:spPr>
        <a:gradFill flip="none" rotWithShape="0">
          <a:gsLst>
            <a:gs pos="0">
              <a:srgbClr val="5B9BD5"/>
            </a:gs>
            <a:gs pos="14286">
              <a:srgbClr val="5B9BD5"/>
            </a:gs>
            <a:gs pos="60000">
              <a:srgbClr val="5B9BD5"/>
            </a:gs>
            <a:gs pos="100000">
              <a:srgbClr val="5B9BD5"/>
            </a:gs>
          </a:gsLst>
          <a:lin ang="0" scaled="1"/>
          <a:tileRect/>
        </a:gradFill>
      </dgm:spPr>
      <dgm:t>
        <a:bodyPr/>
        <a:lstStyle/>
        <a:p>
          <a:r>
            <a:rPr lang="en-US"/>
            <a:t>Background</a:t>
          </a:r>
        </a:p>
      </dgm:t>
    </dgm:pt>
    <dgm:pt modelId="{28DD82F6-5D9B-4C69-A2AB-ABBBBBEA0116}" type="parTrans" cxnId="{169C7957-A147-4D5A-A53D-FBE0179416E9}">
      <dgm:prSet/>
      <dgm:spPr/>
    </dgm:pt>
    <dgm:pt modelId="{BABE7663-C211-4D27-A9A9-26478C1F31BD}" type="sibTrans" cxnId="{169C7957-A147-4D5A-A53D-FBE0179416E9}">
      <dgm:prSet/>
      <dgm:spPr/>
    </dgm:pt>
    <dgm:pt modelId="{61AAB7EE-53EF-48EF-87E6-B7A83C195853}">
      <dgm:prSet phldrT="[Text]"/>
      <dgm:spPr>
        <a:gradFill flip="none" rotWithShape="0">
          <a:gsLst>
            <a:gs pos="0">
              <a:srgbClr val="5B9BD5"/>
            </a:gs>
            <a:gs pos="14286">
              <a:srgbClr val="5B9BD5"/>
            </a:gs>
            <a:gs pos="60000">
              <a:srgbClr val="5B9BD5"/>
            </a:gs>
            <a:gs pos="100000">
              <a:srgbClr val="5B9BD5"/>
            </a:gs>
          </a:gsLst>
          <a:lin ang="0" scaled="1"/>
          <a:tileRect/>
        </a:gradFill>
      </dgm:spPr>
      <dgm:t>
        <a:bodyPr/>
        <a:lstStyle/>
        <a:p>
          <a:r>
            <a:rPr lang="en-US"/>
            <a:t>Overview</a:t>
          </a:r>
        </a:p>
      </dgm:t>
    </dgm:pt>
    <dgm:pt modelId="{75081092-040E-4208-BAC7-0899A99C25C5}" type="parTrans" cxnId="{A4DAA8C1-62FA-4310-A6F3-43F31A269F31}">
      <dgm:prSet/>
      <dgm:spPr/>
    </dgm:pt>
    <dgm:pt modelId="{755F2E01-92CC-4179-9373-A961791181F3}" type="sibTrans" cxnId="{A4DAA8C1-62FA-4310-A6F3-43F31A269F31}">
      <dgm:prSet/>
      <dgm:spPr/>
    </dgm:pt>
    <dgm:pt modelId="{7B14065B-5BEC-4C7F-978C-DC5D90658E39}">
      <dgm:prSet/>
      <dgm:spPr>
        <a:gradFill flip="none" rotWithShape="0">
          <a:gsLst>
            <a:gs pos="0">
              <a:srgbClr val="5B9BD5"/>
            </a:gs>
            <a:gs pos="14286">
              <a:srgbClr val="5B9BD5"/>
            </a:gs>
            <a:gs pos="60000">
              <a:srgbClr val="5B9BD5"/>
            </a:gs>
            <a:gs pos="100000">
              <a:srgbClr val="5B9BD5"/>
            </a:gs>
          </a:gsLst>
          <a:lin ang="0" scaled="1"/>
          <a:tileRect/>
        </a:gradFill>
      </dgm:spPr>
      <dgm:t>
        <a:bodyPr/>
        <a:lstStyle/>
        <a:p>
          <a:r>
            <a:rPr lang="en-US"/>
            <a:t>Detection</a:t>
          </a:r>
        </a:p>
      </dgm:t>
    </dgm:pt>
    <dgm:pt modelId="{444A31D3-BCC0-4D84-A4F5-14BE52A24DDF}" type="parTrans" cxnId="{F1C8E400-7220-4FA0-9DF6-9602C5DC79AC}">
      <dgm:prSet/>
      <dgm:spPr/>
    </dgm:pt>
    <dgm:pt modelId="{F640F63F-3774-493D-AC6B-8CB154B0F2BA}" type="sibTrans" cxnId="{F1C8E400-7220-4FA0-9DF6-9602C5DC79AC}">
      <dgm:prSet/>
      <dgm:spPr/>
    </dgm:pt>
    <dgm:pt modelId="{6F1F9A7D-A89F-4852-8A20-217B02FD8250}">
      <dgm:prSet/>
      <dgm:spPr>
        <a:gradFill flip="none" rotWithShape="0">
          <a:gsLst>
            <a:gs pos="0">
              <a:srgbClr val="5B9BD5"/>
            </a:gs>
            <a:gs pos="14286">
              <a:srgbClr val="5B9BD5"/>
            </a:gs>
            <a:gs pos="60000">
              <a:srgbClr val="5B9BD5"/>
            </a:gs>
            <a:gs pos="100000">
              <a:srgbClr val="5B9BD5"/>
            </a:gs>
          </a:gsLst>
          <a:lin ang="0" scaled="1"/>
          <a:tileRect/>
        </a:gradFill>
      </dgm:spPr>
      <dgm:t>
        <a:bodyPr/>
        <a:lstStyle/>
        <a:p>
          <a:r>
            <a:rPr lang="en-US"/>
            <a:t>Repair</a:t>
          </a:r>
        </a:p>
      </dgm:t>
    </dgm:pt>
    <dgm:pt modelId="{1CD3D262-5309-4E65-A292-574C7E93BB30}" type="parTrans" cxnId="{1F68A50F-3452-42FE-9E39-6F33E982D981}">
      <dgm:prSet/>
      <dgm:spPr/>
    </dgm:pt>
    <dgm:pt modelId="{696AD093-08AB-48E4-9FC8-3BC29C4D3976}" type="sibTrans" cxnId="{1F68A50F-3452-42FE-9E39-6F33E982D981}">
      <dgm:prSet/>
      <dgm:spPr/>
    </dgm:pt>
    <dgm:pt modelId="{477492BC-005F-4AB4-A5C6-3B4435467019}">
      <dgm:prSet/>
      <dgm:spPr>
        <a:gradFill flip="none" rotWithShape="0">
          <a:gsLst>
            <a:gs pos="0">
              <a:srgbClr val="5B9BD5"/>
            </a:gs>
            <a:gs pos="14286">
              <a:srgbClr val="5B9BD5"/>
            </a:gs>
            <a:gs pos="60000">
              <a:srgbClr val="5B9BD5"/>
            </a:gs>
            <a:gs pos="100000">
              <a:srgbClr val="5B9BD5"/>
            </a:gs>
          </a:gsLst>
          <a:lin ang="0" scaled="1"/>
          <a:tileRect/>
        </a:gradFill>
      </dgm:spPr>
      <dgm:t>
        <a:bodyPr/>
        <a:lstStyle/>
        <a:p>
          <a:r>
            <a:rPr lang="en-US"/>
            <a:t>Performance</a:t>
          </a:r>
        </a:p>
      </dgm:t>
    </dgm:pt>
    <dgm:pt modelId="{6E8F4F9C-3638-421F-A1E7-E315C9DEABC8}" type="parTrans" cxnId="{BE62E03B-DBD3-408A-8128-9A1A70FE0E92}">
      <dgm:prSet/>
      <dgm:spPr/>
    </dgm:pt>
    <dgm:pt modelId="{4369C289-75A2-4ECA-BA8C-50426FB9C2D4}" type="sibTrans" cxnId="{BE62E03B-DBD3-408A-8128-9A1A70FE0E92}">
      <dgm:prSet/>
      <dgm:spPr/>
    </dgm:pt>
    <dgm:pt modelId="{14EF3A46-7741-4688-B848-47C65E9238BE}" type="pres">
      <dgm:prSet presAssocID="{1B6560C8-3E14-48B7-8870-39203D2C8019}" presName="Name0" presStyleCnt="0">
        <dgm:presLayoutVars>
          <dgm:dir/>
          <dgm:resizeHandles val="exact"/>
        </dgm:presLayoutVars>
      </dgm:prSet>
      <dgm:spPr/>
    </dgm:pt>
    <dgm:pt modelId="{5CEA799D-014E-4DED-A9A8-3E5E85F3A7E6}" type="pres">
      <dgm:prSet presAssocID="{D8889FA5-E56C-4F0F-962B-7556B9E79FC2}" presName="parTxOnly" presStyleLbl="node1" presStyleIdx="0" presStyleCnt="6" custScaleX="42411" custScaleY="41158">
        <dgm:presLayoutVars>
          <dgm:bulletEnabled val="1"/>
        </dgm:presLayoutVars>
      </dgm:prSet>
      <dgm:spPr/>
    </dgm:pt>
    <dgm:pt modelId="{7EFE6ECA-E1D2-41E8-B3B0-63282A8E11C8}" type="pres">
      <dgm:prSet presAssocID="{FA1CD9B9-EAF3-418F-B6A0-0E9815740B1A}" presName="parSpace" presStyleCnt="0"/>
      <dgm:spPr/>
    </dgm:pt>
    <dgm:pt modelId="{AAE5A9DB-0623-47F3-B058-AB59F042554A}" type="pres">
      <dgm:prSet presAssocID="{A0F3D8AB-C79F-42F1-9822-0AC3191BD02B}" presName="parTxOnly" presStyleLbl="node1" presStyleIdx="1" presStyleCnt="6">
        <dgm:presLayoutVars>
          <dgm:bulletEnabled val="1"/>
        </dgm:presLayoutVars>
      </dgm:prSet>
      <dgm:spPr/>
    </dgm:pt>
    <dgm:pt modelId="{9B4B4E6B-B74C-4DB3-816B-24A8F9D4A285}" type="pres">
      <dgm:prSet presAssocID="{BABE7663-C211-4D27-A9A9-26478C1F31BD}" presName="parSpace" presStyleCnt="0"/>
      <dgm:spPr/>
    </dgm:pt>
    <dgm:pt modelId="{03B22A95-B5B3-4FEF-88B2-75AAB1F981A0}" type="pres">
      <dgm:prSet presAssocID="{61AAB7EE-53EF-48EF-87E6-B7A83C195853}" presName="parTxOnly" presStyleLbl="node1" presStyleIdx="2" presStyleCnt="6">
        <dgm:presLayoutVars>
          <dgm:bulletEnabled val="1"/>
        </dgm:presLayoutVars>
      </dgm:prSet>
      <dgm:spPr/>
    </dgm:pt>
    <dgm:pt modelId="{D128D9B8-C22E-463F-8502-68FF30E6911C}" type="pres">
      <dgm:prSet presAssocID="{755F2E01-92CC-4179-9373-A961791181F3}" presName="parSpace" presStyleCnt="0"/>
      <dgm:spPr/>
    </dgm:pt>
    <dgm:pt modelId="{8AB4DF14-78B6-46C5-9D8D-DD059140AB63}" type="pres">
      <dgm:prSet presAssocID="{7B14065B-5BEC-4C7F-978C-DC5D90658E39}" presName="parTxOnly" presStyleLbl="node1" presStyleIdx="3" presStyleCnt="6">
        <dgm:presLayoutVars>
          <dgm:bulletEnabled val="1"/>
        </dgm:presLayoutVars>
      </dgm:prSet>
      <dgm:spPr/>
    </dgm:pt>
    <dgm:pt modelId="{EBB463B6-49C3-4039-A7AA-6CFEC406FDA4}" type="pres">
      <dgm:prSet presAssocID="{F640F63F-3774-493D-AC6B-8CB154B0F2BA}" presName="parSpace" presStyleCnt="0"/>
      <dgm:spPr/>
    </dgm:pt>
    <dgm:pt modelId="{C94A0BE3-E503-408E-B4F6-11EF0B396FD3}" type="pres">
      <dgm:prSet presAssocID="{6F1F9A7D-A89F-4852-8A20-217B02FD8250}" presName="parTxOnly" presStyleLbl="node1" presStyleIdx="4" presStyleCnt="6">
        <dgm:presLayoutVars>
          <dgm:bulletEnabled val="1"/>
        </dgm:presLayoutVars>
      </dgm:prSet>
      <dgm:spPr/>
    </dgm:pt>
    <dgm:pt modelId="{3C991CFB-7760-4E9C-9280-570F35270305}" type="pres">
      <dgm:prSet presAssocID="{696AD093-08AB-48E4-9FC8-3BC29C4D3976}" presName="parSpace" presStyleCnt="0"/>
      <dgm:spPr/>
    </dgm:pt>
    <dgm:pt modelId="{BC1B73ED-D4F7-4C3F-8630-D897319F4DF7}" type="pres">
      <dgm:prSet presAssocID="{477492BC-005F-4AB4-A5C6-3B4435467019}" presName="parTxOnly" presStyleLbl="node1" presStyleIdx="5" presStyleCnt="6">
        <dgm:presLayoutVars>
          <dgm:bulletEnabled val="1"/>
        </dgm:presLayoutVars>
      </dgm:prSet>
      <dgm:spPr/>
    </dgm:pt>
  </dgm:ptLst>
  <dgm:cxnLst>
    <dgm:cxn modelId="{41AFB866-8B4C-46D1-B5FC-53E6D84192C6}" type="presOf" srcId="{7B14065B-5BEC-4C7F-978C-DC5D90658E39}" destId="{8AB4DF14-78B6-46C5-9D8D-DD059140AB63}" srcOrd="0" destOrd="0" presId="urn:microsoft.com/office/officeart/2005/8/layout/hChevron3"/>
    <dgm:cxn modelId="{37557043-450B-40B6-A553-364E536EB7BA}" srcId="{1B6560C8-3E14-48B7-8870-39203D2C8019}" destId="{D8889FA5-E56C-4F0F-962B-7556B9E79FC2}" srcOrd="0" destOrd="0" parTransId="{B1F9077E-6AC1-435A-94CB-AAD6AA46220B}" sibTransId="{FA1CD9B9-EAF3-418F-B6A0-0E9815740B1A}"/>
    <dgm:cxn modelId="{A3336A43-8C87-4406-B356-5C6BBB4DF3F5}" type="presOf" srcId="{61AAB7EE-53EF-48EF-87E6-B7A83C195853}" destId="{03B22A95-B5B3-4FEF-88B2-75AAB1F981A0}" srcOrd="0" destOrd="0" presId="urn:microsoft.com/office/officeart/2005/8/layout/hChevron3"/>
    <dgm:cxn modelId="{F1C8E400-7220-4FA0-9DF6-9602C5DC79AC}" srcId="{1B6560C8-3E14-48B7-8870-39203D2C8019}" destId="{7B14065B-5BEC-4C7F-978C-DC5D90658E39}" srcOrd="3" destOrd="0" parTransId="{444A31D3-BCC0-4D84-A4F5-14BE52A24DDF}" sibTransId="{F640F63F-3774-493D-AC6B-8CB154B0F2BA}"/>
    <dgm:cxn modelId="{A4DAA8C1-62FA-4310-A6F3-43F31A269F31}" srcId="{1B6560C8-3E14-48B7-8870-39203D2C8019}" destId="{61AAB7EE-53EF-48EF-87E6-B7A83C195853}" srcOrd="2" destOrd="0" parTransId="{75081092-040E-4208-BAC7-0899A99C25C5}" sibTransId="{755F2E01-92CC-4179-9373-A961791181F3}"/>
    <dgm:cxn modelId="{4302360B-8B99-427A-91F8-DD484ADB8830}" type="presOf" srcId="{A0F3D8AB-C79F-42F1-9822-0AC3191BD02B}" destId="{AAE5A9DB-0623-47F3-B058-AB59F042554A}" srcOrd="0" destOrd="0" presId="urn:microsoft.com/office/officeart/2005/8/layout/hChevron3"/>
    <dgm:cxn modelId="{1F68A50F-3452-42FE-9E39-6F33E982D981}" srcId="{1B6560C8-3E14-48B7-8870-39203D2C8019}" destId="{6F1F9A7D-A89F-4852-8A20-217B02FD8250}" srcOrd="4" destOrd="0" parTransId="{1CD3D262-5309-4E65-A292-574C7E93BB30}" sibTransId="{696AD093-08AB-48E4-9FC8-3BC29C4D3976}"/>
    <dgm:cxn modelId="{93A4DD01-602B-497B-A83A-3CF16CCF02C9}" type="presOf" srcId="{6F1F9A7D-A89F-4852-8A20-217B02FD8250}" destId="{C94A0BE3-E503-408E-B4F6-11EF0B396FD3}" srcOrd="0" destOrd="0" presId="urn:microsoft.com/office/officeart/2005/8/layout/hChevron3"/>
    <dgm:cxn modelId="{BE62E03B-DBD3-408A-8128-9A1A70FE0E92}" srcId="{1B6560C8-3E14-48B7-8870-39203D2C8019}" destId="{477492BC-005F-4AB4-A5C6-3B4435467019}" srcOrd="5" destOrd="0" parTransId="{6E8F4F9C-3638-421F-A1E7-E315C9DEABC8}" sibTransId="{4369C289-75A2-4ECA-BA8C-50426FB9C2D4}"/>
    <dgm:cxn modelId="{A12FE0A2-A35B-44A6-A79F-667DAFC12817}" type="presOf" srcId="{477492BC-005F-4AB4-A5C6-3B4435467019}" destId="{BC1B73ED-D4F7-4C3F-8630-D897319F4DF7}" srcOrd="0" destOrd="0" presId="urn:microsoft.com/office/officeart/2005/8/layout/hChevron3"/>
    <dgm:cxn modelId="{169C7957-A147-4D5A-A53D-FBE0179416E9}" srcId="{1B6560C8-3E14-48B7-8870-39203D2C8019}" destId="{A0F3D8AB-C79F-42F1-9822-0AC3191BD02B}" srcOrd="1" destOrd="0" parTransId="{28DD82F6-5D9B-4C69-A2AB-ABBBBBEA0116}" sibTransId="{BABE7663-C211-4D27-A9A9-26478C1F31BD}"/>
    <dgm:cxn modelId="{7E6D450F-51AE-44C6-939C-7D400CBD33DA}" type="presOf" srcId="{1B6560C8-3E14-48B7-8870-39203D2C8019}" destId="{14EF3A46-7741-4688-B848-47C65E9238BE}" srcOrd="0" destOrd="0" presId="urn:microsoft.com/office/officeart/2005/8/layout/hChevron3"/>
    <dgm:cxn modelId="{9408C4F9-2149-47F7-B960-EE35986469FF}" type="presOf" srcId="{D8889FA5-E56C-4F0F-962B-7556B9E79FC2}" destId="{5CEA799D-014E-4DED-A9A8-3E5E85F3A7E6}" srcOrd="0" destOrd="0" presId="urn:microsoft.com/office/officeart/2005/8/layout/hChevron3"/>
    <dgm:cxn modelId="{2129FB7A-7036-4ACB-9F4E-53F4DE51D111}" type="presParOf" srcId="{14EF3A46-7741-4688-B848-47C65E9238BE}" destId="{5CEA799D-014E-4DED-A9A8-3E5E85F3A7E6}" srcOrd="0" destOrd="0" presId="urn:microsoft.com/office/officeart/2005/8/layout/hChevron3"/>
    <dgm:cxn modelId="{975B1F5E-B42B-4176-B7C5-AACD67E6111A}" type="presParOf" srcId="{14EF3A46-7741-4688-B848-47C65E9238BE}" destId="{7EFE6ECA-E1D2-41E8-B3B0-63282A8E11C8}" srcOrd="1" destOrd="0" presId="urn:microsoft.com/office/officeart/2005/8/layout/hChevron3"/>
    <dgm:cxn modelId="{9FE4E949-597D-4C9E-A120-53199E0A1D58}" type="presParOf" srcId="{14EF3A46-7741-4688-B848-47C65E9238BE}" destId="{AAE5A9DB-0623-47F3-B058-AB59F042554A}" srcOrd="2" destOrd="0" presId="urn:microsoft.com/office/officeart/2005/8/layout/hChevron3"/>
    <dgm:cxn modelId="{BF041582-C715-4476-96B9-C4B377B7B052}" type="presParOf" srcId="{14EF3A46-7741-4688-B848-47C65E9238BE}" destId="{9B4B4E6B-B74C-4DB3-816B-24A8F9D4A285}" srcOrd="3" destOrd="0" presId="urn:microsoft.com/office/officeart/2005/8/layout/hChevron3"/>
    <dgm:cxn modelId="{C4510B95-60DA-43AC-8A44-EBF60F7B7032}" type="presParOf" srcId="{14EF3A46-7741-4688-B848-47C65E9238BE}" destId="{03B22A95-B5B3-4FEF-88B2-75AAB1F981A0}" srcOrd="4" destOrd="0" presId="urn:microsoft.com/office/officeart/2005/8/layout/hChevron3"/>
    <dgm:cxn modelId="{DC7F32C4-4E19-4168-B860-15A19767D35F}" type="presParOf" srcId="{14EF3A46-7741-4688-B848-47C65E9238BE}" destId="{D128D9B8-C22E-463F-8502-68FF30E6911C}" srcOrd="5" destOrd="0" presId="urn:microsoft.com/office/officeart/2005/8/layout/hChevron3"/>
    <dgm:cxn modelId="{CEA3AC9B-23BC-47A1-BC46-05AE5094C90D}" type="presParOf" srcId="{14EF3A46-7741-4688-B848-47C65E9238BE}" destId="{8AB4DF14-78B6-46C5-9D8D-DD059140AB63}" srcOrd="6" destOrd="0" presId="urn:microsoft.com/office/officeart/2005/8/layout/hChevron3"/>
    <dgm:cxn modelId="{0F3EA7D7-AF9F-48DB-9F95-3F4AD07A4A0A}" type="presParOf" srcId="{14EF3A46-7741-4688-B848-47C65E9238BE}" destId="{EBB463B6-49C3-4039-A7AA-6CFEC406FDA4}" srcOrd="7" destOrd="0" presId="urn:microsoft.com/office/officeart/2005/8/layout/hChevron3"/>
    <dgm:cxn modelId="{A25E67D1-9D49-4592-B44B-F22BE5CCEFA7}" type="presParOf" srcId="{14EF3A46-7741-4688-B848-47C65E9238BE}" destId="{C94A0BE3-E503-408E-B4F6-11EF0B396FD3}" srcOrd="8" destOrd="0" presId="urn:microsoft.com/office/officeart/2005/8/layout/hChevron3"/>
    <dgm:cxn modelId="{03926FF8-46C9-4DC0-87ED-5FF3993F5D5E}" type="presParOf" srcId="{14EF3A46-7741-4688-B848-47C65E9238BE}" destId="{3C991CFB-7760-4E9C-9280-570F35270305}" srcOrd="9" destOrd="0" presId="urn:microsoft.com/office/officeart/2005/8/layout/hChevron3"/>
    <dgm:cxn modelId="{E3CC4008-2033-4A15-BCA1-1E9144D67D13}" type="presParOf" srcId="{14EF3A46-7741-4688-B848-47C65E9238BE}" destId="{BC1B73ED-D4F7-4C3F-8630-D897319F4DF7}"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EE02E4E-3513-4631-8B18-90A380CCAF70}" type="doc">
      <dgm:prSet loTypeId="urn:microsoft.com/office/officeart/2005/8/layout/hChevron3" loCatId="process" qsTypeId="urn:microsoft.com/office/officeart/2005/8/quickstyle/simple1" qsCatId="simple" csTypeId="urn:microsoft.com/office/officeart/2005/8/colors/accent1_2" csCatId="accent1" phldr="1"/>
      <dgm:spPr/>
    </dgm:pt>
    <dgm:pt modelId="{09BE83AD-B103-42C2-BC93-A4BAAFB1CD23}">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31</a:t>
          </a:r>
        </a:p>
      </dgm:t>
    </dgm:pt>
    <dgm:pt modelId="{4E782316-179D-4287-AEB7-750F980CA6DF}" type="parTrans" cxnId="{67D1A82E-8380-4DE3-9D61-D7A73D3AD657}">
      <dgm:prSet/>
      <dgm:spPr/>
    </dgm:pt>
    <dgm:pt modelId="{4AD7C6FE-E697-45C2-AD58-63BE367F36AE}" type="sibTrans" cxnId="{67D1A82E-8380-4DE3-9D61-D7A73D3AD657}">
      <dgm:prSet/>
      <dgm:spPr/>
    </dgm:pt>
    <dgm:pt modelId="{CF13BACF-D042-4B96-8259-4EBF9E445262}">
      <dgm:prSet phldrT="[Text]"/>
      <dgm:spPr>
        <a:gradFill flip="none" rotWithShape="0">
          <a:gsLst>
            <a:gs pos="0">
              <a:srgbClr val="5B9BD5"/>
            </a:gs>
            <a:gs pos="28571">
              <a:srgbClr val="5B9BD5"/>
            </a:gs>
            <a:gs pos="60000">
              <a:srgbClr val="5B9BD5"/>
            </a:gs>
            <a:gs pos="100000">
              <a:srgbClr val="5B9BD5"/>
            </a:gs>
          </a:gsLst>
          <a:lin ang="0" scaled="1"/>
          <a:tileRect/>
        </a:gradFill>
      </dgm:spPr>
      <dgm:t>
        <a:bodyPr/>
        <a:lstStyle/>
        <a:p>
          <a:r>
            <a:rPr lang="en-US"/>
            <a:t>Background</a:t>
          </a:r>
        </a:p>
      </dgm:t>
    </dgm:pt>
    <dgm:pt modelId="{EEAB4866-30D7-4406-9008-2E6047A09828}" type="parTrans" cxnId="{A84BE72C-995C-4892-BF54-ED4F70A6F6A8}">
      <dgm:prSet/>
      <dgm:spPr/>
    </dgm:pt>
    <dgm:pt modelId="{B5487260-1135-409B-A7F6-701A5B883F0B}" type="sibTrans" cxnId="{A84BE72C-995C-4892-BF54-ED4F70A6F6A8}">
      <dgm:prSet/>
      <dgm:spPr/>
    </dgm:pt>
    <dgm:pt modelId="{7C3DA11E-9712-478A-B11B-CF6A08F67FD7}">
      <dgm:prSet phldrT="[Text]"/>
      <dgm:spPr>
        <a:gradFill flip="none" rotWithShape="0">
          <a:gsLst>
            <a:gs pos="0">
              <a:srgbClr val="5B9BD5"/>
            </a:gs>
            <a:gs pos="28571">
              <a:srgbClr val="5B9BD5"/>
            </a:gs>
            <a:gs pos="60000">
              <a:srgbClr val="5B9BD5"/>
            </a:gs>
            <a:gs pos="100000">
              <a:srgbClr val="5B9BD5"/>
            </a:gs>
          </a:gsLst>
          <a:lin ang="0" scaled="1"/>
          <a:tileRect/>
        </a:gradFill>
      </dgm:spPr>
      <dgm:t>
        <a:bodyPr/>
        <a:lstStyle/>
        <a:p>
          <a:r>
            <a:rPr lang="en-US"/>
            <a:t>Overview</a:t>
          </a:r>
        </a:p>
      </dgm:t>
    </dgm:pt>
    <dgm:pt modelId="{4B1CE2ED-8153-4B79-B562-4E3F7643E588}" type="parTrans" cxnId="{7CAD377B-D6FB-4033-A331-737D56881611}">
      <dgm:prSet/>
      <dgm:spPr/>
    </dgm:pt>
    <dgm:pt modelId="{9C0CC25A-A7B0-4A06-9F77-23BA9E38AF92}" type="sibTrans" cxnId="{7CAD377B-D6FB-4033-A331-737D56881611}">
      <dgm:prSet/>
      <dgm:spPr/>
    </dgm:pt>
    <dgm:pt modelId="{7A7221AE-E868-4822-958F-67B85C5DCA15}">
      <dgm:prSet/>
      <dgm:spPr>
        <a:gradFill flip="none" rotWithShape="0">
          <a:gsLst>
            <a:gs pos="0">
              <a:srgbClr val="5B9BD5"/>
            </a:gs>
            <a:gs pos="28571">
              <a:srgbClr val="5B9BD5"/>
            </a:gs>
            <a:gs pos="60000">
              <a:srgbClr val="5B9BD5"/>
            </a:gs>
            <a:gs pos="100000">
              <a:srgbClr val="5B9BD5"/>
            </a:gs>
          </a:gsLst>
          <a:lin ang="0" scaled="1"/>
          <a:tileRect/>
        </a:gradFill>
      </dgm:spPr>
      <dgm:t>
        <a:bodyPr/>
        <a:lstStyle/>
        <a:p>
          <a:r>
            <a:rPr lang="en-US"/>
            <a:t>Detection</a:t>
          </a:r>
        </a:p>
      </dgm:t>
    </dgm:pt>
    <dgm:pt modelId="{2BA3A23A-12EF-44DE-AEF8-D47D0F4C51C6}" type="parTrans" cxnId="{368A569F-61DA-45B1-8034-CDD83F7743CD}">
      <dgm:prSet/>
      <dgm:spPr/>
    </dgm:pt>
    <dgm:pt modelId="{1FE1924F-162B-48ED-8CC6-F8056F9B10D8}" type="sibTrans" cxnId="{368A569F-61DA-45B1-8034-CDD83F7743CD}">
      <dgm:prSet/>
      <dgm:spPr/>
    </dgm:pt>
    <dgm:pt modelId="{76016152-2A29-4C32-8B4C-834489855A5E}">
      <dgm:prSet/>
      <dgm:spPr>
        <a:gradFill flip="none" rotWithShape="0">
          <a:gsLst>
            <a:gs pos="0">
              <a:srgbClr val="5B9BD5"/>
            </a:gs>
            <a:gs pos="28571">
              <a:srgbClr val="5B9BD5"/>
            </a:gs>
            <a:gs pos="60000">
              <a:srgbClr val="5B9BD5"/>
            </a:gs>
            <a:gs pos="100000">
              <a:srgbClr val="5B9BD5"/>
            </a:gs>
          </a:gsLst>
          <a:lin ang="0" scaled="1"/>
          <a:tileRect/>
        </a:gradFill>
      </dgm:spPr>
      <dgm:t>
        <a:bodyPr/>
        <a:lstStyle/>
        <a:p>
          <a:r>
            <a:rPr lang="en-US"/>
            <a:t>Repair</a:t>
          </a:r>
        </a:p>
      </dgm:t>
    </dgm:pt>
    <dgm:pt modelId="{FAEFC894-EE26-49B7-8523-494DDEC9CD2E}" type="parTrans" cxnId="{2FEEC3B0-1B14-43B9-BDA3-7DDE02F4D74B}">
      <dgm:prSet/>
      <dgm:spPr/>
    </dgm:pt>
    <dgm:pt modelId="{3CD8FCF7-E8AE-4882-83FF-A8B57D53DDA8}" type="sibTrans" cxnId="{2FEEC3B0-1B14-43B9-BDA3-7DDE02F4D74B}">
      <dgm:prSet/>
      <dgm:spPr/>
    </dgm:pt>
    <dgm:pt modelId="{8D6DB7D1-62BE-4EFD-B463-09D38B002C83}">
      <dgm:prSet/>
      <dgm:spPr>
        <a:gradFill flip="none" rotWithShape="0">
          <a:gsLst>
            <a:gs pos="0">
              <a:srgbClr val="5B9BD5"/>
            </a:gs>
            <a:gs pos="28571">
              <a:srgbClr val="5B9BD5"/>
            </a:gs>
            <a:gs pos="60000">
              <a:srgbClr val="5B9BD5"/>
            </a:gs>
            <a:gs pos="100000">
              <a:srgbClr val="5B9BD5"/>
            </a:gs>
          </a:gsLst>
          <a:lin ang="0" scaled="1"/>
          <a:tileRect/>
        </a:gradFill>
      </dgm:spPr>
      <dgm:t>
        <a:bodyPr/>
        <a:lstStyle/>
        <a:p>
          <a:r>
            <a:rPr lang="en-US"/>
            <a:t>Performance</a:t>
          </a:r>
        </a:p>
      </dgm:t>
    </dgm:pt>
    <dgm:pt modelId="{E730AEF3-EA99-4F4A-B9F0-7AE4DF31D2C4}" type="parTrans" cxnId="{418018AD-CE06-4E43-BF35-DCD03B6662C5}">
      <dgm:prSet/>
      <dgm:spPr/>
    </dgm:pt>
    <dgm:pt modelId="{41D5D06A-06A4-4739-A57B-4DBB307E0208}" type="sibTrans" cxnId="{418018AD-CE06-4E43-BF35-DCD03B6662C5}">
      <dgm:prSet/>
      <dgm:spPr/>
    </dgm:pt>
    <dgm:pt modelId="{132D9ED5-8BF5-4229-A32C-88835E5721AA}" type="pres">
      <dgm:prSet presAssocID="{5EE02E4E-3513-4631-8B18-90A380CCAF70}" presName="Name0" presStyleCnt="0">
        <dgm:presLayoutVars>
          <dgm:dir/>
          <dgm:resizeHandles val="exact"/>
        </dgm:presLayoutVars>
      </dgm:prSet>
      <dgm:spPr/>
    </dgm:pt>
    <dgm:pt modelId="{F04BE386-7A69-43A3-8ACE-DD049DB33D48}" type="pres">
      <dgm:prSet presAssocID="{09BE83AD-B103-42C2-BC93-A4BAAFB1CD23}" presName="parTxOnly" presStyleLbl="node1" presStyleIdx="0" presStyleCnt="6" custScaleX="42411" custScaleY="41158">
        <dgm:presLayoutVars>
          <dgm:bulletEnabled val="1"/>
        </dgm:presLayoutVars>
      </dgm:prSet>
      <dgm:spPr/>
    </dgm:pt>
    <dgm:pt modelId="{FEDB48F5-A6C6-4DC0-84D1-D97646D3CFD5}" type="pres">
      <dgm:prSet presAssocID="{4AD7C6FE-E697-45C2-AD58-63BE367F36AE}" presName="parSpace" presStyleCnt="0"/>
      <dgm:spPr/>
    </dgm:pt>
    <dgm:pt modelId="{A0D60F4C-FF6D-484B-BCFF-300E81D1AD1B}" type="pres">
      <dgm:prSet presAssocID="{CF13BACF-D042-4B96-8259-4EBF9E445262}" presName="parTxOnly" presStyleLbl="node1" presStyleIdx="1" presStyleCnt="6">
        <dgm:presLayoutVars>
          <dgm:bulletEnabled val="1"/>
        </dgm:presLayoutVars>
      </dgm:prSet>
      <dgm:spPr/>
    </dgm:pt>
    <dgm:pt modelId="{B7CF5E43-52C8-4BB8-A2B8-B32068C8680B}" type="pres">
      <dgm:prSet presAssocID="{B5487260-1135-409B-A7F6-701A5B883F0B}" presName="parSpace" presStyleCnt="0"/>
      <dgm:spPr/>
    </dgm:pt>
    <dgm:pt modelId="{9828CEEC-FD39-4DF4-8922-540B5216E9B1}" type="pres">
      <dgm:prSet presAssocID="{7C3DA11E-9712-478A-B11B-CF6A08F67FD7}" presName="parTxOnly" presStyleLbl="node1" presStyleIdx="2" presStyleCnt="6">
        <dgm:presLayoutVars>
          <dgm:bulletEnabled val="1"/>
        </dgm:presLayoutVars>
      </dgm:prSet>
      <dgm:spPr/>
    </dgm:pt>
    <dgm:pt modelId="{0644A150-8D94-4041-93F6-94942DEF8DAB}" type="pres">
      <dgm:prSet presAssocID="{9C0CC25A-A7B0-4A06-9F77-23BA9E38AF92}" presName="parSpace" presStyleCnt="0"/>
      <dgm:spPr/>
    </dgm:pt>
    <dgm:pt modelId="{0AE08968-5CD4-4CB2-AEE0-CF5440B062D0}" type="pres">
      <dgm:prSet presAssocID="{7A7221AE-E868-4822-958F-67B85C5DCA15}" presName="parTxOnly" presStyleLbl="node1" presStyleIdx="3" presStyleCnt="6">
        <dgm:presLayoutVars>
          <dgm:bulletEnabled val="1"/>
        </dgm:presLayoutVars>
      </dgm:prSet>
      <dgm:spPr/>
    </dgm:pt>
    <dgm:pt modelId="{5E74CF58-27E5-412B-B57E-91A1C5A9BBE6}" type="pres">
      <dgm:prSet presAssocID="{1FE1924F-162B-48ED-8CC6-F8056F9B10D8}" presName="parSpace" presStyleCnt="0"/>
      <dgm:spPr/>
    </dgm:pt>
    <dgm:pt modelId="{25DB65BB-A5A4-4FD1-8F0E-31C3AA9F6788}" type="pres">
      <dgm:prSet presAssocID="{76016152-2A29-4C32-8B4C-834489855A5E}" presName="parTxOnly" presStyleLbl="node1" presStyleIdx="4" presStyleCnt="6">
        <dgm:presLayoutVars>
          <dgm:bulletEnabled val="1"/>
        </dgm:presLayoutVars>
      </dgm:prSet>
      <dgm:spPr/>
    </dgm:pt>
    <dgm:pt modelId="{BC4108B9-13A6-4B19-8914-ABC72B9F96F0}" type="pres">
      <dgm:prSet presAssocID="{3CD8FCF7-E8AE-4882-83FF-A8B57D53DDA8}" presName="parSpace" presStyleCnt="0"/>
      <dgm:spPr/>
    </dgm:pt>
    <dgm:pt modelId="{42E666C2-6556-4194-A956-F951F187EE21}" type="pres">
      <dgm:prSet presAssocID="{8D6DB7D1-62BE-4EFD-B463-09D38B002C83}" presName="parTxOnly" presStyleLbl="node1" presStyleIdx="5" presStyleCnt="6">
        <dgm:presLayoutVars>
          <dgm:bulletEnabled val="1"/>
        </dgm:presLayoutVars>
      </dgm:prSet>
      <dgm:spPr/>
    </dgm:pt>
  </dgm:ptLst>
  <dgm:cxnLst>
    <dgm:cxn modelId="{A84BE72C-995C-4892-BF54-ED4F70A6F6A8}" srcId="{5EE02E4E-3513-4631-8B18-90A380CCAF70}" destId="{CF13BACF-D042-4B96-8259-4EBF9E445262}" srcOrd="1" destOrd="0" parTransId="{EEAB4866-30D7-4406-9008-2E6047A09828}" sibTransId="{B5487260-1135-409B-A7F6-701A5B883F0B}"/>
    <dgm:cxn modelId="{84585815-656D-4A33-88D0-066CBF754A60}" type="presOf" srcId="{CF13BACF-D042-4B96-8259-4EBF9E445262}" destId="{A0D60F4C-FF6D-484B-BCFF-300E81D1AD1B}" srcOrd="0" destOrd="0" presId="urn:microsoft.com/office/officeart/2005/8/layout/hChevron3"/>
    <dgm:cxn modelId="{135B62D0-682C-4C81-B9DD-7A8880EDDE56}" type="presOf" srcId="{7C3DA11E-9712-478A-B11B-CF6A08F67FD7}" destId="{9828CEEC-FD39-4DF4-8922-540B5216E9B1}" srcOrd="0" destOrd="0" presId="urn:microsoft.com/office/officeart/2005/8/layout/hChevron3"/>
    <dgm:cxn modelId="{7CAD377B-D6FB-4033-A331-737D56881611}" srcId="{5EE02E4E-3513-4631-8B18-90A380CCAF70}" destId="{7C3DA11E-9712-478A-B11B-CF6A08F67FD7}" srcOrd="2" destOrd="0" parTransId="{4B1CE2ED-8153-4B79-B562-4E3F7643E588}" sibTransId="{9C0CC25A-A7B0-4A06-9F77-23BA9E38AF92}"/>
    <dgm:cxn modelId="{2FEEC3B0-1B14-43B9-BDA3-7DDE02F4D74B}" srcId="{5EE02E4E-3513-4631-8B18-90A380CCAF70}" destId="{76016152-2A29-4C32-8B4C-834489855A5E}" srcOrd="4" destOrd="0" parTransId="{FAEFC894-EE26-49B7-8523-494DDEC9CD2E}" sibTransId="{3CD8FCF7-E8AE-4882-83FF-A8B57D53DDA8}"/>
    <dgm:cxn modelId="{19535059-14A6-441C-B920-C82EC2EBA3B1}" type="presOf" srcId="{09BE83AD-B103-42C2-BC93-A4BAAFB1CD23}" destId="{F04BE386-7A69-43A3-8ACE-DD049DB33D48}" srcOrd="0" destOrd="0" presId="urn:microsoft.com/office/officeart/2005/8/layout/hChevron3"/>
    <dgm:cxn modelId="{368A569F-61DA-45B1-8034-CDD83F7743CD}" srcId="{5EE02E4E-3513-4631-8B18-90A380CCAF70}" destId="{7A7221AE-E868-4822-958F-67B85C5DCA15}" srcOrd="3" destOrd="0" parTransId="{2BA3A23A-12EF-44DE-AEF8-D47D0F4C51C6}" sibTransId="{1FE1924F-162B-48ED-8CC6-F8056F9B10D8}"/>
    <dgm:cxn modelId="{67D1A82E-8380-4DE3-9D61-D7A73D3AD657}" srcId="{5EE02E4E-3513-4631-8B18-90A380CCAF70}" destId="{09BE83AD-B103-42C2-BC93-A4BAAFB1CD23}" srcOrd="0" destOrd="0" parTransId="{4E782316-179D-4287-AEB7-750F980CA6DF}" sibTransId="{4AD7C6FE-E697-45C2-AD58-63BE367F36AE}"/>
    <dgm:cxn modelId="{B7F84BB3-CC74-4319-9356-020E51039CB3}" type="presOf" srcId="{5EE02E4E-3513-4631-8B18-90A380CCAF70}" destId="{132D9ED5-8BF5-4229-A32C-88835E5721AA}" srcOrd="0" destOrd="0" presId="urn:microsoft.com/office/officeart/2005/8/layout/hChevron3"/>
    <dgm:cxn modelId="{418018AD-CE06-4E43-BF35-DCD03B6662C5}" srcId="{5EE02E4E-3513-4631-8B18-90A380CCAF70}" destId="{8D6DB7D1-62BE-4EFD-B463-09D38B002C83}" srcOrd="5" destOrd="0" parTransId="{E730AEF3-EA99-4F4A-B9F0-7AE4DF31D2C4}" sibTransId="{41D5D06A-06A4-4739-A57B-4DBB307E0208}"/>
    <dgm:cxn modelId="{0DB23EF3-934E-4474-95A2-2BF1BD9C6603}" type="presOf" srcId="{7A7221AE-E868-4822-958F-67B85C5DCA15}" destId="{0AE08968-5CD4-4CB2-AEE0-CF5440B062D0}" srcOrd="0" destOrd="0" presId="urn:microsoft.com/office/officeart/2005/8/layout/hChevron3"/>
    <dgm:cxn modelId="{FAD32090-9DEA-49C9-9E99-DDB45E768F11}" type="presOf" srcId="{76016152-2A29-4C32-8B4C-834489855A5E}" destId="{25DB65BB-A5A4-4FD1-8F0E-31C3AA9F6788}" srcOrd="0" destOrd="0" presId="urn:microsoft.com/office/officeart/2005/8/layout/hChevron3"/>
    <dgm:cxn modelId="{1EB83FBC-7952-462E-BDEA-223703307486}" type="presOf" srcId="{8D6DB7D1-62BE-4EFD-B463-09D38B002C83}" destId="{42E666C2-6556-4194-A956-F951F187EE21}" srcOrd="0" destOrd="0" presId="urn:microsoft.com/office/officeart/2005/8/layout/hChevron3"/>
    <dgm:cxn modelId="{E7894790-9786-4A97-9096-B7DA2B647D4F}" type="presParOf" srcId="{132D9ED5-8BF5-4229-A32C-88835E5721AA}" destId="{F04BE386-7A69-43A3-8ACE-DD049DB33D48}" srcOrd="0" destOrd="0" presId="urn:microsoft.com/office/officeart/2005/8/layout/hChevron3"/>
    <dgm:cxn modelId="{CEC3D031-78E0-4F80-8F07-6348C393FE66}" type="presParOf" srcId="{132D9ED5-8BF5-4229-A32C-88835E5721AA}" destId="{FEDB48F5-A6C6-4DC0-84D1-D97646D3CFD5}" srcOrd="1" destOrd="0" presId="urn:microsoft.com/office/officeart/2005/8/layout/hChevron3"/>
    <dgm:cxn modelId="{1CD009B9-510C-4B0C-82AC-9B92C4755824}" type="presParOf" srcId="{132D9ED5-8BF5-4229-A32C-88835E5721AA}" destId="{A0D60F4C-FF6D-484B-BCFF-300E81D1AD1B}" srcOrd="2" destOrd="0" presId="urn:microsoft.com/office/officeart/2005/8/layout/hChevron3"/>
    <dgm:cxn modelId="{8C8BF78D-69FD-4DB7-873E-5EA47DB1CE75}" type="presParOf" srcId="{132D9ED5-8BF5-4229-A32C-88835E5721AA}" destId="{B7CF5E43-52C8-4BB8-A2B8-B32068C8680B}" srcOrd="3" destOrd="0" presId="urn:microsoft.com/office/officeart/2005/8/layout/hChevron3"/>
    <dgm:cxn modelId="{380ED539-E210-4470-B678-2925F70C7E72}" type="presParOf" srcId="{132D9ED5-8BF5-4229-A32C-88835E5721AA}" destId="{9828CEEC-FD39-4DF4-8922-540B5216E9B1}" srcOrd="4" destOrd="0" presId="urn:microsoft.com/office/officeart/2005/8/layout/hChevron3"/>
    <dgm:cxn modelId="{54573201-04DA-49A2-AB63-244EB97F0646}" type="presParOf" srcId="{132D9ED5-8BF5-4229-A32C-88835E5721AA}" destId="{0644A150-8D94-4041-93F6-94942DEF8DAB}" srcOrd="5" destOrd="0" presId="urn:microsoft.com/office/officeart/2005/8/layout/hChevron3"/>
    <dgm:cxn modelId="{9AAB063B-78B8-450B-9DB0-1C347C3BA333}" type="presParOf" srcId="{132D9ED5-8BF5-4229-A32C-88835E5721AA}" destId="{0AE08968-5CD4-4CB2-AEE0-CF5440B062D0}" srcOrd="6" destOrd="0" presId="urn:microsoft.com/office/officeart/2005/8/layout/hChevron3"/>
    <dgm:cxn modelId="{AFB1142F-0CE7-49CA-9B56-ECD34055BB15}" type="presParOf" srcId="{132D9ED5-8BF5-4229-A32C-88835E5721AA}" destId="{5E74CF58-27E5-412B-B57E-91A1C5A9BBE6}" srcOrd="7" destOrd="0" presId="urn:microsoft.com/office/officeart/2005/8/layout/hChevron3"/>
    <dgm:cxn modelId="{792D8982-29C0-4C51-B2C8-D272A8F635B2}" type="presParOf" srcId="{132D9ED5-8BF5-4229-A32C-88835E5721AA}" destId="{25DB65BB-A5A4-4FD1-8F0E-31C3AA9F6788}" srcOrd="8" destOrd="0" presId="urn:microsoft.com/office/officeart/2005/8/layout/hChevron3"/>
    <dgm:cxn modelId="{AFCA0BCC-A34B-40AA-85DC-C4D2DD085D58}" type="presParOf" srcId="{132D9ED5-8BF5-4229-A32C-88835E5721AA}" destId="{BC4108B9-13A6-4B19-8914-ABC72B9F96F0}" srcOrd="9" destOrd="0" presId="urn:microsoft.com/office/officeart/2005/8/layout/hChevron3"/>
    <dgm:cxn modelId="{EB6F7F7D-FDAE-4D41-A4DC-D921F94E4063}" type="presParOf" srcId="{132D9ED5-8BF5-4229-A32C-88835E5721AA}" destId="{42E666C2-6556-4194-A956-F951F187EE21}"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385AA27-C399-4C0F-8C46-F350321DF61A}" type="doc">
      <dgm:prSet loTypeId="urn:microsoft.com/office/officeart/2005/8/layout/hChevron3" loCatId="process" qsTypeId="urn:microsoft.com/office/officeart/2005/8/quickstyle/simple1" qsCatId="simple" csTypeId="urn:microsoft.com/office/officeart/2005/8/colors/accent1_2" csCatId="accent1" phldr="1"/>
      <dgm:spPr/>
    </dgm:pt>
    <dgm:pt modelId="{4DCF9ADB-7A61-4957-9601-B9AC35E576A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32</a:t>
          </a:r>
        </a:p>
      </dgm:t>
    </dgm:pt>
    <dgm:pt modelId="{AEC5B8A8-D4AF-4B17-AEE1-F1F7301EE15A}" type="parTrans" cxnId="{49D68AB4-9D32-4A5B-9512-D7E81D6CEE8E}">
      <dgm:prSet/>
      <dgm:spPr/>
    </dgm:pt>
    <dgm:pt modelId="{5AE5A7D7-E7A1-46F5-AC58-2E10EDBF2D7F}" type="sibTrans" cxnId="{49D68AB4-9D32-4A5B-9512-D7E81D6CEE8E}">
      <dgm:prSet/>
      <dgm:spPr/>
    </dgm:pt>
    <dgm:pt modelId="{51354179-4B9C-485B-9B8A-E3155D63CF94}">
      <dgm:prSet phldrT="[Text]"/>
      <dgm:spPr>
        <a:gradFill flip="none" rotWithShape="0">
          <a:gsLst>
            <a:gs pos="0">
              <a:srgbClr val="5B9BD5"/>
            </a:gs>
            <a:gs pos="42857">
              <a:srgbClr val="5B9BD5"/>
            </a:gs>
            <a:gs pos="60000">
              <a:srgbClr val="5B9BD5"/>
            </a:gs>
            <a:gs pos="100000">
              <a:srgbClr val="5B9BD5"/>
            </a:gs>
          </a:gsLst>
          <a:lin ang="0" scaled="1"/>
          <a:tileRect/>
        </a:gradFill>
      </dgm:spPr>
      <dgm:t>
        <a:bodyPr/>
        <a:lstStyle/>
        <a:p>
          <a:r>
            <a:rPr lang="en-US"/>
            <a:t>Background</a:t>
          </a:r>
        </a:p>
      </dgm:t>
    </dgm:pt>
    <dgm:pt modelId="{4F4ED351-FD36-48FC-A9BC-198C409A7698}" type="parTrans" cxnId="{4170AE01-C4DB-446A-BFE9-F10303781E5B}">
      <dgm:prSet/>
      <dgm:spPr/>
    </dgm:pt>
    <dgm:pt modelId="{05918A8D-FC17-4FAF-9ADF-C82E02DF80B7}" type="sibTrans" cxnId="{4170AE01-C4DB-446A-BFE9-F10303781E5B}">
      <dgm:prSet/>
      <dgm:spPr/>
    </dgm:pt>
    <dgm:pt modelId="{D4DE7691-EDB6-4942-92EE-E69E2E2EEB59}">
      <dgm:prSet phldrT="[Text]"/>
      <dgm:spPr>
        <a:gradFill flip="none" rotWithShape="0">
          <a:gsLst>
            <a:gs pos="0">
              <a:srgbClr val="5B9BD5"/>
            </a:gs>
            <a:gs pos="42857">
              <a:srgbClr val="5B9BD5"/>
            </a:gs>
            <a:gs pos="60000">
              <a:srgbClr val="5B9BD5"/>
            </a:gs>
            <a:gs pos="100000">
              <a:srgbClr val="5B9BD5"/>
            </a:gs>
          </a:gsLst>
          <a:lin ang="0" scaled="1"/>
          <a:tileRect/>
        </a:gradFill>
      </dgm:spPr>
      <dgm:t>
        <a:bodyPr/>
        <a:lstStyle/>
        <a:p>
          <a:r>
            <a:rPr lang="en-US"/>
            <a:t>Overview</a:t>
          </a:r>
        </a:p>
      </dgm:t>
    </dgm:pt>
    <dgm:pt modelId="{3BECD2BC-211F-482E-AB54-B62572FF2310}" type="parTrans" cxnId="{A7D90CD8-8111-43EE-B3F3-D9D55950843F}">
      <dgm:prSet/>
      <dgm:spPr/>
    </dgm:pt>
    <dgm:pt modelId="{803C58AD-B6D8-4201-A3C7-E63BEE8CAC96}" type="sibTrans" cxnId="{A7D90CD8-8111-43EE-B3F3-D9D55950843F}">
      <dgm:prSet/>
      <dgm:spPr/>
    </dgm:pt>
    <dgm:pt modelId="{8F424961-3557-474B-94C1-03452428C560}">
      <dgm:prSet/>
      <dgm:spPr>
        <a:gradFill flip="none" rotWithShape="0">
          <a:gsLst>
            <a:gs pos="0">
              <a:srgbClr val="5B9BD5"/>
            </a:gs>
            <a:gs pos="42857">
              <a:srgbClr val="5B9BD5"/>
            </a:gs>
            <a:gs pos="60000">
              <a:srgbClr val="5B9BD5"/>
            </a:gs>
            <a:gs pos="100000">
              <a:srgbClr val="5B9BD5"/>
            </a:gs>
          </a:gsLst>
          <a:lin ang="0" scaled="1"/>
          <a:tileRect/>
        </a:gradFill>
      </dgm:spPr>
      <dgm:t>
        <a:bodyPr/>
        <a:lstStyle/>
        <a:p>
          <a:r>
            <a:rPr lang="en-US"/>
            <a:t>Detection</a:t>
          </a:r>
        </a:p>
      </dgm:t>
    </dgm:pt>
    <dgm:pt modelId="{363440B3-76DF-41D5-B6FB-3178772E8C17}" type="parTrans" cxnId="{DF6C0905-4226-4C39-AB82-60E51435BB3D}">
      <dgm:prSet/>
      <dgm:spPr/>
    </dgm:pt>
    <dgm:pt modelId="{6AAB14C1-BC45-4C84-A71D-9A6446D886F1}" type="sibTrans" cxnId="{DF6C0905-4226-4C39-AB82-60E51435BB3D}">
      <dgm:prSet/>
      <dgm:spPr/>
    </dgm:pt>
    <dgm:pt modelId="{EF5F01B6-0431-4F62-9122-73BEF59AA454}">
      <dgm:prSet/>
      <dgm:spPr>
        <a:gradFill flip="none" rotWithShape="0">
          <a:gsLst>
            <a:gs pos="0">
              <a:srgbClr val="5B9BD5"/>
            </a:gs>
            <a:gs pos="42857">
              <a:srgbClr val="5B9BD5"/>
            </a:gs>
            <a:gs pos="60000">
              <a:srgbClr val="5B9BD5"/>
            </a:gs>
            <a:gs pos="100000">
              <a:srgbClr val="5B9BD5"/>
            </a:gs>
          </a:gsLst>
          <a:lin ang="0" scaled="1"/>
          <a:tileRect/>
        </a:gradFill>
      </dgm:spPr>
      <dgm:t>
        <a:bodyPr/>
        <a:lstStyle/>
        <a:p>
          <a:r>
            <a:rPr lang="en-US"/>
            <a:t>Repair</a:t>
          </a:r>
        </a:p>
      </dgm:t>
    </dgm:pt>
    <dgm:pt modelId="{FCC064D0-6D2B-44B8-970B-05E72D993436}" type="parTrans" cxnId="{FC92A65D-FBA3-4ADE-A943-7DF2A1C6102B}">
      <dgm:prSet/>
      <dgm:spPr/>
    </dgm:pt>
    <dgm:pt modelId="{E51F5BA8-B929-41CD-8898-DEE6DE87F934}" type="sibTrans" cxnId="{FC92A65D-FBA3-4ADE-A943-7DF2A1C6102B}">
      <dgm:prSet/>
      <dgm:spPr/>
    </dgm:pt>
    <dgm:pt modelId="{66E11484-2ADE-4892-8F93-998D40455EAD}">
      <dgm:prSet/>
      <dgm:spPr>
        <a:gradFill flip="none" rotWithShape="0">
          <a:gsLst>
            <a:gs pos="0">
              <a:srgbClr val="5B9BD5"/>
            </a:gs>
            <a:gs pos="42857">
              <a:srgbClr val="5B9BD5"/>
            </a:gs>
            <a:gs pos="60000">
              <a:srgbClr val="5B9BD5"/>
            </a:gs>
            <a:gs pos="100000">
              <a:srgbClr val="5B9BD5"/>
            </a:gs>
          </a:gsLst>
          <a:lin ang="0" scaled="1"/>
          <a:tileRect/>
        </a:gradFill>
      </dgm:spPr>
      <dgm:t>
        <a:bodyPr/>
        <a:lstStyle/>
        <a:p>
          <a:r>
            <a:rPr lang="en-US"/>
            <a:t>Performance</a:t>
          </a:r>
        </a:p>
      </dgm:t>
    </dgm:pt>
    <dgm:pt modelId="{338F7B48-FFFC-4FFB-ABFB-51C1004F581E}" type="parTrans" cxnId="{B3F742ED-FDB3-4F41-A569-54FE1A876C52}">
      <dgm:prSet/>
      <dgm:spPr/>
    </dgm:pt>
    <dgm:pt modelId="{6C26E21A-36B3-49A4-B857-39CBB2F13D9B}" type="sibTrans" cxnId="{B3F742ED-FDB3-4F41-A569-54FE1A876C52}">
      <dgm:prSet/>
      <dgm:spPr/>
    </dgm:pt>
    <dgm:pt modelId="{165DD277-D26F-4A70-BA29-F12ED8A7A0F9}" type="pres">
      <dgm:prSet presAssocID="{0385AA27-C399-4C0F-8C46-F350321DF61A}" presName="Name0" presStyleCnt="0">
        <dgm:presLayoutVars>
          <dgm:dir/>
          <dgm:resizeHandles val="exact"/>
        </dgm:presLayoutVars>
      </dgm:prSet>
      <dgm:spPr/>
    </dgm:pt>
    <dgm:pt modelId="{92158B08-B627-4F23-91AC-AE2AB64BF0BC}" type="pres">
      <dgm:prSet presAssocID="{4DCF9ADB-7A61-4957-9601-B9AC35E576A2}" presName="parTxOnly" presStyleLbl="node1" presStyleIdx="0" presStyleCnt="6" custScaleX="42411" custScaleY="41158">
        <dgm:presLayoutVars>
          <dgm:bulletEnabled val="1"/>
        </dgm:presLayoutVars>
      </dgm:prSet>
      <dgm:spPr/>
    </dgm:pt>
    <dgm:pt modelId="{D6F252B2-3DF4-4B13-907F-C962B661B612}" type="pres">
      <dgm:prSet presAssocID="{5AE5A7D7-E7A1-46F5-AC58-2E10EDBF2D7F}" presName="parSpace" presStyleCnt="0"/>
      <dgm:spPr/>
    </dgm:pt>
    <dgm:pt modelId="{4F0A68D0-9EB7-4F96-93FF-6A4986A3B47C}" type="pres">
      <dgm:prSet presAssocID="{51354179-4B9C-485B-9B8A-E3155D63CF94}" presName="parTxOnly" presStyleLbl="node1" presStyleIdx="1" presStyleCnt="6">
        <dgm:presLayoutVars>
          <dgm:bulletEnabled val="1"/>
        </dgm:presLayoutVars>
      </dgm:prSet>
      <dgm:spPr/>
    </dgm:pt>
    <dgm:pt modelId="{43DAB0D1-1BC1-4F2D-8B4D-262A811B57DE}" type="pres">
      <dgm:prSet presAssocID="{05918A8D-FC17-4FAF-9ADF-C82E02DF80B7}" presName="parSpace" presStyleCnt="0"/>
      <dgm:spPr/>
    </dgm:pt>
    <dgm:pt modelId="{4759E15E-055B-4376-BF72-281A4F5ED3C9}" type="pres">
      <dgm:prSet presAssocID="{D4DE7691-EDB6-4942-92EE-E69E2E2EEB59}" presName="parTxOnly" presStyleLbl="node1" presStyleIdx="2" presStyleCnt="6">
        <dgm:presLayoutVars>
          <dgm:bulletEnabled val="1"/>
        </dgm:presLayoutVars>
      </dgm:prSet>
      <dgm:spPr/>
    </dgm:pt>
    <dgm:pt modelId="{AF7313B0-42AE-4358-82C0-53442569347B}" type="pres">
      <dgm:prSet presAssocID="{803C58AD-B6D8-4201-A3C7-E63BEE8CAC96}" presName="parSpace" presStyleCnt="0"/>
      <dgm:spPr/>
    </dgm:pt>
    <dgm:pt modelId="{9DBDC6D4-3D64-4624-83F8-A59029CDD02C}" type="pres">
      <dgm:prSet presAssocID="{8F424961-3557-474B-94C1-03452428C560}" presName="parTxOnly" presStyleLbl="node1" presStyleIdx="3" presStyleCnt="6">
        <dgm:presLayoutVars>
          <dgm:bulletEnabled val="1"/>
        </dgm:presLayoutVars>
      </dgm:prSet>
      <dgm:spPr/>
    </dgm:pt>
    <dgm:pt modelId="{3550612F-9DC7-433B-823C-F382E3A5D1D3}" type="pres">
      <dgm:prSet presAssocID="{6AAB14C1-BC45-4C84-A71D-9A6446D886F1}" presName="parSpace" presStyleCnt="0"/>
      <dgm:spPr/>
    </dgm:pt>
    <dgm:pt modelId="{1B30DE8F-FFB4-406C-BBC0-2BC791BAE004}" type="pres">
      <dgm:prSet presAssocID="{EF5F01B6-0431-4F62-9122-73BEF59AA454}" presName="parTxOnly" presStyleLbl="node1" presStyleIdx="4" presStyleCnt="6">
        <dgm:presLayoutVars>
          <dgm:bulletEnabled val="1"/>
        </dgm:presLayoutVars>
      </dgm:prSet>
      <dgm:spPr/>
    </dgm:pt>
    <dgm:pt modelId="{E7F6E810-8D73-435B-A300-3A09A4026A8D}" type="pres">
      <dgm:prSet presAssocID="{E51F5BA8-B929-41CD-8898-DEE6DE87F934}" presName="parSpace" presStyleCnt="0"/>
      <dgm:spPr/>
    </dgm:pt>
    <dgm:pt modelId="{283C9ABB-07B7-4631-A8DB-5E2F163A44A3}" type="pres">
      <dgm:prSet presAssocID="{66E11484-2ADE-4892-8F93-998D40455EAD}" presName="parTxOnly" presStyleLbl="node1" presStyleIdx="5" presStyleCnt="6">
        <dgm:presLayoutVars>
          <dgm:bulletEnabled val="1"/>
        </dgm:presLayoutVars>
      </dgm:prSet>
      <dgm:spPr/>
    </dgm:pt>
  </dgm:ptLst>
  <dgm:cxnLst>
    <dgm:cxn modelId="{49D68AB4-9D32-4A5B-9512-D7E81D6CEE8E}" srcId="{0385AA27-C399-4C0F-8C46-F350321DF61A}" destId="{4DCF9ADB-7A61-4957-9601-B9AC35E576A2}" srcOrd="0" destOrd="0" parTransId="{AEC5B8A8-D4AF-4B17-AEE1-F1F7301EE15A}" sibTransId="{5AE5A7D7-E7A1-46F5-AC58-2E10EDBF2D7F}"/>
    <dgm:cxn modelId="{B3F742ED-FDB3-4F41-A569-54FE1A876C52}" srcId="{0385AA27-C399-4C0F-8C46-F350321DF61A}" destId="{66E11484-2ADE-4892-8F93-998D40455EAD}" srcOrd="5" destOrd="0" parTransId="{338F7B48-FFFC-4FFB-ABFB-51C1004F581E}" sibTransId="{6C26E21A-36B3-49A4-B857-39CBB2F13D9B}"/>
    <dgm:cxn modelId="{FC92A65D-FBA3-4ADE-A943-7DF2A1C6102B}" srcId="{0385AA27-C399-4C0F-8C46-F350321DF61A}" destId="{EF5F01B6-0431-4F62-9122-73BEF59AA454}" srcOrd="4" destOrd="0" parTransId="{FCC064D0-6D2B-44B8-970B-05E72D993436}" sibTransId="{E51F5BA8-B929-41CD-8898-DEE6DE87F934}"/>
    <dgm:cxn modelId="{4170AE01-C4DB-446A-BFE9-F10303781E5B}" srcId="{0385AA27-C399-4C0F-8C46-F350321DF61A}" destId="{51354179-4B9C-485B-9B8A-E3155D63CF94}" srcOrd="1" destOrd="0" parTransId="{4F4ED351-FD36-48FC-A9BC-198C409A7698}" sibTransId="{05918A8D-FC17-4FAF-9ADF-C82E02DF80B7}"/>
    <dgm:cxn modelId="{DF6C0905-4226-4C39-AB82-60E51435BB3D}" srcId="{0385AA27-C399-4C0F-8C46-F350321DF61A}" destId="{8F424961-3557-474B-94C1-03452428C560}" srcOrd="3" destOrd="0" parTransId="{363440B3-76DF-41D5-B6FB-3178772E8C17}" sibTransId="{6AAB14C1-BC45-4C84-A71D-9A6446D886F1}"/>
    <dgm:cxn modelId="{E02C6FB0-DB1F-4385-A97D-BC1A4388913A}" type="presOf" srcId="{D4DE7691-EDB6-4942-92EE-E69E2E2EEB59}" destId="{4759E15E-055B-4376-BF72-281A4F5ED3C9}" srcOrd="0" destOrd="0" presId="urn:microsoft.com/office/officeart/2005/8/layout/hChevron3"/>
    <dgm:cxn modelId="{8565FA8F-E1B0-40B7-AD68-06DA3F9030F9}" type="presOf" srcId="{4DCF9ADB-7A61-4957-9601-B9AC35E576A2}" destId="{92158B08-B627-4F23-91AC-AE2AB64BF0BC}" srcOrd="0" destOrd="0" presId="urn:microsoft.com/office/officeart/2005/8/layout/hChevron3"/>
    <dgm:cxn modelId="{29E7658D-2BEE-4AD2-A4C8-1BB8F5008A1D}" type="presOf" srcId="{0385AA27-C399-4C0F-8C46-F350321DF61A}" destId="{165DD277-D26F-4A70-BA29-F12ED8A7A0F9}" srcOrd="0" destOrd="0" presId="urn:microsoft.com/office/officeart/2005/8/layout/hChevron3"/>
    <dgm:cxn modelId="{7ECF3026-EE16-4B48-805E-754C3E53E559}" type="presOf" srcId="{EF5F01B6-0431-4F62-9122-73BEF59AA454}" destId="{1B30DE8F-FFB4-406C-BBC0-2BC791BAE004}" srcOrd="0" destOrd="0" presId="urn:microsoft.com/office/officeart/2005/8/layout/hChevron3"/>
    <dgm:cxn modelId="{145762A0-9F2F-4A11-8431-EC2D3AFE926C}" type="presOf" srcId="{8F424961-3557-474B-94C1-03452428C560}" destId="{9DBDC6D4-3D64-4624-83F8-A59029CDD02C}" srcOrd="0" destOrd="0" presId="urn:microsoft.com/office/officeart/2005/8/layout/hChevron3"/>
    <dgm:cxn modelId="{7AF59364-4375-40D3-A943-2A43327748D1}" type="presOf" srcId="{51354179-4B9C-485B-9B8A-E3155D63CF94}" destId="{4F0A68D0-9EB7-4F96-93FF-6A4986A3B47C}" srcOrd="0" destOrd="0" presId="urn:microsoft.com/office/officeart/2005/8/layout/hChevron3"/>
    <dgm:cxn modelId="{A7D90CD8-8111-43EE-B3F3-D9D55950843F}" srcId="{0385AA27-C399-4C0F-8C46-F350321DF61A}" destId="{D4DE7691-EDB6-4942-92EE-E69E2E2EEB59}" srcOrd="2" destOrd="0" parTransId="{3BECD2BC-211F-482E-AB54-B62572FF2310}" sibTransId="{803C58AD-B6D8-4201-A3C7-E63BEE8CAC96}"/>
    <dgm:cxn modelId="{CB618073-8079-49B8-B79A-493D4F34068F}" type="presOf" srcId="{66E11484-2ADE-4892-8F93-998D40455EAD}" destId="{283C9ABB-07B7-4631-A8DB-5E2F163A44A3}" srcOrd="0" destOrd="0" presId="urn:microsoft.com/office/officeart/2005/8/layout/hChevron3"/>
    <dgm:cxn modelId="{3D3098B6-61C6-4F99-B041-FB96FE640D35}" type="presParOf" srcId="{165DD277-D26F-4A70-BA29-F12ED8A7A0F9}" destId="{92158B08-B627-4F23-91AC-AE2AB64BF0BC}" srcOrd="0" destOrd="0" presId="urn:microsoft.com/office/officeart/2005/8/layout/hChevron3"/>
    <dgm:cxn modelId="{04364EB7-3E6D-412C-89AA-2CC4997391E2}" type="presParOf" srcId="{165DD277-D26F-4A70-BA29-F12ED8A7A0F9}" destId="{D6F252B2-3DF4-4B13-907F-C962B661B612}" srcOrd="1" destOrd="0" presId="urn:microsoft.com/office/officeart/2005/8/layout/hChevron3"/>
    <dgm:cxn modelId="{1B2E71D2-49DF-44A9-8118-1CA2A27D5B40}" type="presParOf" srcId="{165DD277-D26F-4A70-BA29-F12ED8A7A0F9}" destId="{4F0A68D0-9EB7-4F96-93FF-6A4986A3B47C}" srcOrd="2" destOrd="0" presId="urn:microsoft.com/office/officeart/2005/8/layout/hChevron3"/>
    <dgm:cxn modelId="{E01EE58D-EC67-4F37-AA3F-AD508F6DFCA2}" type="presParOf" srcId="{165DD277-D26F-4A70-BA29-F12ED8A7A0F9}" destId="{43DAB0D1-1BC1-4F2D-8B4D-262A811B57DE}" srcOrd="3" destOrd="0" presId="urn:microsoft.com/office/officeart/2005/8/layout/hChevron3"/>
    <dgm:cxn modelId="{1FD81860-52B1-4036-88E9-E8B7F69AF5CA}" type="presParOf" srcId="{165DD277-D26F-4A70-BA29-F12ED8A7A0F9}" destId="{4759E15E-055B-4376-BF72-281A4F5ED3C9}" srcOrd="4" destOrd="0" presId="urn:microsoft.com/office/officeart/2005/8/layout/hChevron3"/>
    <dgm:cxn modelId="{2272CA5E-EB16-43B5-B995-7F8D77DD4A1A}" type="presParOf" srcId="{165DD277-D26F-4A70-BA29-F12ED8A7A0F9}" destId="{AF7313B0-42AE-4358-82C0-53442569347B}" srcOrd="5" destOrd="0" presId="urn:microsoft.com/office/officeart/2005/8/layout/hChevron3"/>
    <dgm:cxn modelId="{F1C48818-108F-4365-B91E-B94AD25DC8A6}" type="presParOf" srcId="{165DD277-D26F-4A70-BA29-F12ED8A7A0F9}" destId="{9DBDC6D4-3D64-4624-83F8-A59029CDD02C}" srcOrd="6" destOrd="0" presId="urn:microsoft.com/office/officeart/2005/8/layout/hChevron3"/>
    <dgm:cxn modelId="{B486FCF6-1F4C-4F12-9A76-0EF1178D8B1E}" type="presParOf" srcId="{165DD277-D26F-4A70-BA29-F12ED8A7A0F9}" destId="{3550612F-9DC7-433B-823C-F382E3A5D1D3}" srcOrd="7" destOrd="0" presId="urn:microsoft.com/office/officeart/2005/8/layout/hChevron3"/>
    <dgm:cxn modelId="{A55217E4-01CE-4CB1-8052-99B159869CF7}" type="presParOf" srcId="{165DD277-D26F-4A70-BA29-F12ED8A7A0F9}" destId="{1B30DE8F-FFB4-406C-BBC0-2BC791BAE004}" srcOrd="8" destOrd="0" presId="urn:microsoft.com/office/officeart/2005/8/layout/hChevron3"/>
    <dgm:cxn modelId="{BB28954D-5334-4CEC-AC51-62FB6CB084FD}" type="presParOf" srcId="{165DD277-D26F-4A70-BA29-F12ED8A7A0F9}" destId="{E7F6E810-8D73-435B-A300-3A09A4026A8D}" srcOrd="9" destOrd="0" presId="urn:microsoft.com/office/officeart/2005/8/layout/hChevron3"/>
    <dgm:cxn modelId="{9668C123-3CF5-4F92-956C-D1C0E4C0A443}" type="presParOf" srcId="{165DD277-D26F-4A70-BA29-F12ED8A7A0F9}" destId="{283C9ABB-07B7-4631-A8DB-5E2F163A44A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414BA2F-CE98-4104-988A-1A7EF37351F0}" type="doc">
      <dgm:prSet loTypeId="urn:microsoft.com/office/officeart/2005/8/layout/hChevron3" loCatId="process" qsTypeId="urn:microsoft.com/office/officeart/2005/8/quickstyle/simple1" qsCatId="simple" csTypeId="urn:microsoft.com/office/officeart/2005/8/colors/accent1_2" csCatId="accent1" phldr="1"/>
      <dgm:spPr/>
    </dgm:pt>
    <dgm:pt modelId="{ED292BEE-E6C6-4A03-A5F2-6CCC2156096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33</a:t>
          </a:r>
        </a:p>
      </dgm:t>
    </dgm:pt>
    <dgm:pt modelId="{6756FE32-3D7A-4AC7-86C7-ECBD28EAE889}" type="parTrans" cxnId="{9FE25A4A-627D-460D-BC74-D0C3DCFD7563}">
      <dgm:prSet/>
      <dgm:spPr/>
    </dgm:pt>
    <dgm:pt modelId="{26924897-D96B-4777-A01D-744C537AE78E}" type="sibTrans" cxnId="{9FE25A4A-627D-460D-BC74-D0C3DCFD7563}">
      <dgm:prSet/>
      <dgm:spPr/>
    </dgm:pt>
    <dgm:pt modelId="{FE18BE38-EE5E-46E3-9148-4BF1ABB8BEED}">
      <dgm:prSet phldrT="[Text]"/>
      <dgm:spPr>
        <a:gradFill flip="none" rotWithShape="0">
          <a:gsLst>
            <a:gs pos="0">
              <a:srgbClr val="5B9BD5"/>
            </a:gs>
            <a:gs pos="57143">
              <a:srgbClr val="5B9BD5"/>
            </a:gs>
            <a:gs pos="60000">
              <a:srgbClr val="5B9BD5"/>
            </a:gs>
            <a:gs pos="100000">
              <a:srgbClr val="5B9BD5"/>
            </a:gs>
          </a:gsLst>
          <a:lin ang="0" scaled="1"/>
          <a:tileRect/>
        </a:gradFill>
      </dgm:spPr>
      <dgm:t>
        <a:bodyPr/>
        <a:lstStyle/>
        <a:p>
          <a:r>
            <a:rPr lang="en-US"/>
            <a:t>Background</a:t>
          </a:r>
        </a:p>
      </dgm:t>
    </dgm:pt>
    <dgm:pt modelId="{CAD760FC-65CD-4833-AE58-4E207E563042}" type="parTrans" cxnId="{4BA995F9-BFD6-4AA7-B2F5-242C6EB43111}">
      <dgm:prSet/>
      <dgm:spPr/>
    </dgm:pt>
    <dgm:pt modelId="{DB51159F-9AB6-4035-9455-307BE451FA74}" type="sibTrans" cxnId="{4BA995F9-BFD6-4AA7-B2F5-242C6EB43111}">
      <dgm:prSet/>
      <dgm:spPr/>
    </dgm:pt>
    <dgm:pt modelId="{129FE4BF-CFA9-4F54-A00B-30F2D636AFFF}">
      <dgm:prSet phldrT="[Text]"/>
      <dgm:spPr>
        <a:gradFill flip="none" rotWithShape="0">
          <a:gsLst>
            <a:gs pos="0">
              <a:srgbClr val="5B9BD5"/>
            </a:gs>
            <a:gs pos="57143">
              <a:srgbClr val="5B9BD5"/>
            </a:gs>
            <a:gs pos="60000">
              <a:srgbClr val="5B9BD5"/>
            </a:gs>
            <a:gs pos="100000">
              <a:srgbClr val="5B9BD5"/>
            </a:gs>
          </a:gsLst>
          <a:lin ang="0" scaled="1"/>
          <a:tileRect/>
        </a:gradFill>
      </dgm:spPr>
      <dgm:t>
        <a:bodyPr/>
        <a:lstStyle/>
        <a:p>
          <a:r>
            <a:rPr lang="en-US"/>
            <a:t>Overview</a:t>
          </a:r>
        </a:p>
      </dgm:t>
    </dgm:pt>
    <dgm:pt modelId="{0B0A99B8-BB81-45DF-B5DE-4A56B1E15DF5}" type="parTrans" cxnId="{B1CF50E9-DF89-4D9F-9856-C9A30C9C0828}">
      <dgm:prSet/>
      <dgm:spPr/>
    </dgm:pt>
    <dgm:pt modelId="{71C10C91-BEF7-483F-B9B6-4EA174A0DF76}" type="sibTrans" cxnId="{B1CF50E9-DF89-4D9F-9856-C9A30C9C0828}">
      <dgm:prSet/>
      <dgm:spPr/>
    </dgm:pt>
    <dgm:pt modelId="{361A10DE-3EAA-47AF-A66A-A06508F588A5}">
      <dgm:prSet/>
      <dgm:spPr>
        <a:gradFill flip="none" rotWithShape="0">
          <a:gsLst>
            <a:gs pos="0">
              <a:srgbClr val="5B9BD5"/>
            </a:gs>
            <a:gs pos="57143">
              <a:srgbClr val="5B9BD5"/>
            </a:gs>
            <a:gs pos="60000">
              <a:srgbClr val="5B9BD5"/>
            </a:gs>
            <a:gs pos="100000">
              <a:srgbClr val="5B9BD5"/>
            </a:gs>
          </a:gsLst>
          <a:lin ang="0" scaled="1"/>
          <a:tileRect/>
        </a:gradFill>
      </dgm:spPr>
      <dgm:t>
        <a:bodyPr/>
        <a:lstStyle/>
        <a:p>
          <a:r>
            <a:rPr lang="en-US"/>
            <a:t>Detection</a:t>
          </a:r>
        </a:p>
      </dgm:t>
    </dgm:pt>
    <dgm:pt modelId="{16CA0F27-DAE9-438C-B998-842B749E788E}" type="parTrans" cxnId="{383AA707-CA1B-4E57-A1E0-59E7F6946E0A}">
      <dgm:prSet/>
      <dgm:spPr/>
    </dgm:pt>
    <dgm:pt modelId="{A31EE768-3B63-4805-AD47-80F1E6663FD5}" type="sibTrans" cxnId="{383AA707-CA1B-4E57-A1E0-59E7F6946E0A}">
      <dgm:prSet/>
      <dgm:spPr/>
    </dgm:pt>
    <dgm:pt modelId="{0052E17D-78A6-4BDF-A68C-FFEB59995C30}">
      <dgm:prSet/>
      <dgm:spPr>
        <a:gradFill flip="none" rotWithShape="0">
          <a:gsLst>
            <a:gs pos="0">
              <a:srgbClr val="5B9BD5"/>
            </a:gs>
            <a:gs pos="57143">
              <a:srgbClr val="5B9BD5"/>
            </a:gs>
            <a:gs pos="60000">
              <a:srgbClr val="5B9BD5"/>
            </a:gs>
            <a:gs pos="100000">
              <a:srgbClr val="5B9BD5"/>
            </a:gs>
          </a:gsLst>
          <a:lin ang="0" scaled="1"/>
          <a:tileRect/>
        </a:gradFill>
      </dgm:spPr>
      <dgm:t>
        <a:bodyPr/>
        <a:lstStyle/>
        <a:p>
          <a:r>
            <a:rPr lang="en-US"/>
            <a:t>Repair</a:t>
          </a:r>
        </a:p>
      </dgm:t>
    </dgm:pt>
    <dgm:pt modelId="{32CF7F08-E513-43EA-9A3B-2B8E477E54F8}" type="parTrans" cxnId="{8F11F538-8690-4D2F-AA01-B5EAF6DAAFCD}">
      <dgm:prSet/>
      <dgm:spPr/>
    </dgm:pt>
    <dgm:pt modelId="{A2469E9B-5259-4767-9024-36C5673202FC}" type="sibTrans" cxnId="{8F11F538-8690-4D2F-AA01-B5EAF6DAAFCD}">
      <dgm:prSet/>
      <dgm:spPr/>
    </dgm:pt>
    <dgm:pt modelId="{67473B4D-947B-4391-A324-8CA387DD52FC}">
      <dgm:prSet/>
      <dgm:spPr>
        <a:gradFill flip="none" rotWithShape="0">
          <a:gsLst>
            <a:gs pos="0">
              <a:srgbClr val="5B9BD5"/>
            </a:gs>
            <a:gs pos="57143">
              <a:srgbClr val="5B9BD5"/>
            </a:gs>
            <a:gs pos="60000">
              <a:srgbClr val="5B9BD5"/>
            </a:gs>
            <a:gs pos="100000">
              <a:srgbClr val="5B9BD5"/>
            </a:gs>
          </a:gsLst>
          <a:lin ang="0" scaled="1"/>
          <a:tileRect/>
        </a:gradFill>
      </dgm:spPr>
      <dgm:t>
        <a:bodyPr/>
        <a:lstStyle/>
        <a:p>
          <a:r>
            <a:rPr lang="en-US"/>
            <a:t>Performance</a:t>
          </a:r>
        </a:p>
      </dgm:t>
    </dgm:pt>
    <dgm:pt modelId="{2F8A5A8D-FB2D-4213-A66B-FF9356470B7B}" type="parTrans" cxnId="{87001F70-550C-49F5-821E-00BC954CC38C}">
      <dgm:prSet/>
      <dgm:spPr/>
    </dgm:pt>
    <dgm:pt modelId="{82518D56-63AC-4C78-9F79-64FFF9E005AF}" type="sibTrans" cxnId="{87001F70-550C-49F5-821E-00BC954CC38C}">
      <dgm:prSet/>
      <dgm:spPr/>
    </dgm:pt>
    <dgm:pt modelId="{2F50C1A7-900F-45A4-AF6E-6126D295A3FC}" type="pres">
      <dgm:prSet presAssocID="{4414BA2F-CE98-4104-988A-1A7EF37351F0}" presName="Name0" presStyleCnt="0">
        <dgm:presLayoutVars>
          <dgm:dir/>
          <dgm:resizeHandles val="exact"/>
        </dgm:presLayoutVars>
      </dgm:prSet>
      <dgm:spPr/>
    </dgm:pt>
    <dgm:pt modelId="{7DD8E5A9-8AB5-4412-8735-EF90DC5462FE}" type="pres">
      <dgm:prSet presAssocID="{ED292BEE-E6C6-4A03-A5F2-6CCC2156096E}" presName="parTxOnly" presStyleLbl="node1" presStyleIdx="0" presStyleCnt="6" custScaleX="42411" custScaleY="41158">
        <dgm:presLayoutVars>
          <dgm:bulletEnabled val="1"/>
        </dgm:presLayoutVars>
      </dgm:prSet>
      <dgm:spPr/>
    </dgm:pt>
    <dgm:pt modelId="{9EC7D85C-096F-4824-8422-D63E3BBB3A98}" type="pres">
      <dgm:prSet presAssocID="{26924897-D96B-4777-A01D-744C537AE78E}" presName="parSpace" presStyleCnt="0"/>
      <dgm:spPr/>
    </dgm:pt>
    <dgm:pt modelId="{47FCBF4B-3AFE-4AAE-8BC3-C4654BCD3A26}" type="pres">
      <dgm:prSet presAssocID="{FE18BE38-EE5E-46E3-9148-4BF1ABB8BEED}" presName="parTxOnly" presStyleLbl="node1" presStyleIdx="1" presStyleCnt="6">
        <dgm:presLayoutVars>
          <dgm:bulletEnabled val="1"/>
        </dgm:presLayoutVars>
      </dgm:prSet>
      <dgm:spPr/>
    </dgm:pt>
    <dgm:pt modelId="{2CB7FBBB-2EF6-442E-A6A9-12847E36DDCE}" type="pres">
      <dgm:prSet presAssocID="{DB51159F-9AB6-4035-9455-307BE451FA74}" presName="parSpace" presStyleCnt="0"/>
      <dgm:spPr/>
    </dgm:pt>
    <dgm:pt modelId="{4440A66E-D5F3-4C24-972E-20728615224C}" type="pres">
      <dgm:prSet presAssocID="{129FE4BF-CFA9-4F54-A00B-30F2D636AFFF}" presName="parTxOnly" presStyleLbl="node1" presStyleIdx="2" presStyleCnt="6">
        <dgm:presLayoutVars>
          <dgm:bulletEnabled val="1"/>
        </dgm:presLayoutVars>
      </dgm:prSet>
      <dgm:spPr/>
    </dgm:pt>
    <dgm:pt modelId="{9AEC9BA1-60EB-4BC5-8220-13294A0764D5}" type="pres">
      <dgm:prSet presAssocID="{71C10C91-BEF7-483F-B9B6-4EA174A0DF76}" presName="parSpace" presStyleCnt="0"/>
      <dgm:spPr/>
    </dgm:pt>
    <dgm:pt modelId="{71E598A2-54E3-48FC-9774-67C5DCA621BA}" type="pres">
      <dgm:prSet presAssocID="{361A10DE-3EAA-47AF-A66A-A06508F588A5}" presName="parTxOnly" presStyleLbl="node1" presStyleIdx="3" presStyleCnt="6">
        <dgm:presLayoutVars>
          <dgm:bulletEnabled val="1"/>
        </dgm:presLayoutVars>
      </dgm:prSet>
      <dgm:spPr/>
    </dgm:pt>
    <dgm:pt modelId="{8EEA4708-9BB2-416B-A321-EC06E6007948}" type="pres">
      <dgm:prSet presAssocID="{A31EE768-3B63-4805-AD47-80F1E6663FD5}" presName="parSpace" presStyleCnt="0"/>
      <dgm:spPr/>
    </dgm:pt>
    <dgm:pt modelId="{9823F283-B2F0-4B73-804D-89E49EE6E76A}" type="pres">
      <dgm:prSet presAssocID="{0052E17D-78A6-4BDF-A68C-FFEB59995C30}" presName="parTxOnly" presStyleLbl="node1" presStyleIdx="4" presStyleCnt="6">
        <dgm:presLayoutVars>
          <dgm:bulletEnabled val="1"/>
        </dgm:presLayoutVars>
      </dgm:prSet>
      <dgm:spPr/>
    </dgm:pt>
    <dgm:pt modelId="{FC0DFC85-701F-493E-B2B0-D190C4121C01}" type="pres">
      <dgm:prSet presAssocID="{A2469E9B-5259-4767-9024-36C5673202FC}" presName="parSpace" presStyleCnt="0"/>
      <dgm:spPr/>
    </dgm:pt>
    <dgm:pt modelId="{518E9A91-9017-4D9E-BD34-67659E9163EE}" type="pres">
      <dgm:prSet presAssocID="{67473B4D-947B-4391-A324-8CA387DD52FC}" presName="parTxOnly" presStyleLbl="node1" presStyleIdx="5" presStyleCnt="6">
        <dgm:presLayoutVars>
          <dgm:bulletEnabled val="1"/>
        </dgm:presLayoutVars>
      </dgm:prSet>
      <dgm:spPr/>
    </dgm:pt>
  </dgm:ptLst>
  <dgm:cxnLst>
    <dgm:cxn modelId="{B1CF50E9-DF89-4D9F-9856-C9A30C9C0828}" srcId="{4414BA2F-CE98-4104-988A-1A7EF37351F0}" destId="{129FE4BF-CFA9-4F54-A00B-30F2D636AFFF}" srcOrd="2" destOrd="0" parTransId="{0B0A99B8-BB81-45DF-B5DE-4A56B1E15DF5}" sibTransId="{71C10C91-BEF7-483F-B9B6-4EA174A0DF76}"/>
    <dgm:cxn modelId="{87001F70-550C-49F5-821E-00BC954CC38C}" srcId="{4414BA2F-CE98-4104-988A-1A7EF37351F0}" destId="{67473B4D-947B-4391-A324-8CA387DD52FC}" srcOrd="5" destOrd="0" parTransId="{2F8A5A8D-FB2D-4213-A66B-FF9356470B7B}" sibTransId="{82518D56-63AC-4C78-9F79-64FFF9E005AF}"/>
    <dgm:cxn modelId="{C42DB678-A2CE-41A6-9BE8-227B1A335407}" type="presOf" srcId="{0052E17D-78A6-4BDF-A68C-FFEB59995C30}" destId="{9823F283-B2F0-4B73-804D-89E49EE6E76A}" srcOrd="0" destOrd="0" presId="urn:microsoft.com/office/officeart/2005/8/layout/hChevron3"/>
    <dgm:cxn modelId="{3FE1807E-2833-41CD-B0D4-0F1EC61F7EAA}" type="presOf" srcId="{4414BA2F-CE98-4104-988A-1A7EF37351F0}" destId="{2F50C1A7-900F-45A4-AF6E-6126D295A3FC}" srcOrd="0" destOrd="0" presId="urn:microsoft.com/office/officeart/2005/8/layout/hChevron3"/>
    <dgm:cxn modelId="{383AA707-CA1B-4E57-A1E0-59E7F6946E0A}" srcId="{4414BA2F-CE98-4104-988A-1A7EF37351F0}" destId="{361A10DE-3EAA-47AF-A66A-A06508F588A5}" srcOrd="3" destOrd="0" parTransId="{16CA0F27-DAE9-438C-B998-842B749E788E}" sibTransId="{A31EE768-3B63-4805-AD47-80F1E6663FD5}"/>
    <dgm:cxn modelId="{0F4489EA-8554-4CF5-8A5D-5089EF80C73B}" type="presOf" srcId="{ED292BEE-E6C6-4A03-A5F2-6CCC2156096E}" destId="{7DD8E5A9-8AB5-4412-8735-EF90DC5462FE}" srcOrd="0" destOrd="0" presId="urn:microsoft.com/office/officeart/2005/8/layout/hChevron3"/>
    <dgm:cxn modelId="{1F3562AD-C596-4C7F-B329-6A53CFDAD349}" type="presOf" srcId="{67473B4D-947B-4391-A324-8CA387DD52FC}" destId="{518E9A91-9017-4D9E-BD34-67659E9163EE}" srcOrd="0" destOrd="0" presId="urn:microsoft.com/office/officeart/2005/8/layout/hChevron3"/>
    <dgm:cxn modelId="{4BA995F9-BFD6-4AA7-B2F5-242C6EB43111}" srcId="{4414BA2F-CE98-4104-988A-1A7EF37351F0}" destId="{FE18BE38-EE5E-46E3-9148-4BF1ABB8BEED}" srcOrd="1" destOrd="0" parTransId="{CAD760FC-65CD-4833-AE58-4E207E563042}" sibTransId="{DB51159F-9AB6-4035-9455-307BE451FA74}"/>
    <dgm:cxn modelId="{E8CB1222-84BE-48F6-8C1D-AAA8710DA211}" type="presOf" srcId="{361A10DE-3EAA-47AF-A66A-A06508F588A5}" destId="{71E598A2-54E3-48FC-9774-67C5DCA621BA}" srcOrd="0" destOrd="0" presId="urn:microsoft.com/office/officeart/2005/8/layout/hChevron3"/>
    <dgm:cxn modelId="{197F6BC4-C109-4C02-9702-A893CC58FAA6}" type="presOf" srcId="{FE18BE38-EE5E-46E3-9148-4BF1ABB8BEED}" destId="{47FCBF4B-3AFE-4AAE-8BC3-C4654BCD3A26}" srcOrd="0" destOrd="0" presId="urn:microsoft.com/office/officeart/2005/8/layout/hChevron3"/>
    <dgm:cxn modelId="{8F11F538-8690-4D2F-AA01-B5EAF6DAAFCD}" srcId="{4414BA2F-CE98-4104-988A-1A7EF37351F0}" destId="{0052E17D-78A6-4BDF-A68C-FFEB59995C30}" srcOrd="4" destOrd="0" parTransId="{32CF7F08-E513-43EA-9A3B-2B8E477E54F8}" sibTransId="{A2469E9B-5259-4767-9024-36C5673202FC}"/>
    <dgm:cxn modelId="{3D630A9A-0149-4675-A06F-3786A22F4B43}" type="presOf" srcId="{129FE4BF-CFA9-4F54-A00B-30F2D636AFFF}" destId="{4440A66E-D5F3-4C24-972E-20728615224C}" srcOrd="0" destOrd="0" presId="urn:microsoft.com/office/officeart/2005/8/layout/hChevron3"/>
    <dgm:cxn modelId="{9FE25A4A-627D-460D-BC74-D0C3DCFD7563}" srcId="{4414BA2F-CE98-4104-988A-1A7EF37351F0}" destId="{ED292BEE-E6C6-4A03-A5F2-6CCC2156096E}" srcOrd="0" destOrd="0" parTransId="{6756FE32-3D7A-4AC7-86C7-ECBD28EAE889}" sibTransId="{26924897-D96B-4777-A01D-744C537AE78E}"/>
    <dgm:cxn modelId="{4A5D7A96-676F-42B3-BD5D-CE44A54AB203}" type="presParOf" srcId="{2F50C1A7-900F-45A4-AF6E-6126D295A3FC}" destId="{7DD8E5A9-8AB5-4412-8735-EF90DC5462FE}" srcOrd="0" destOrd="0" presId="urn:microsoft.com/office/officeart/2005/8/layout/hChevron3"/>
    <dgm:cxn modelId="{109214CB-9A1D-41E2-9D48-496AE80736FE}" type="presParOf" srcId="{2F50C1A7-900F-45A4-AF6E-6126D295A3FC}" destId="{9EC7D85C-096F-4824-8422-D63E3BBB3A98}" srcOrd="1" destOrd="0" presId="urn:microsoft.com/office/officeart/2005/8/layout/hChevron3"/>
    <dgm:cxn modelId="{CDAB70F7-84D5-4D91-9523-6F2443BDE644}" type="presParOf" srcId="{2F50C1A7-900F-45A4-AF6E-6126D295A3FC}" destId="{47FCBF4B-3AFE-4AAE-8BC3-C4654BCD3A26}" srcOrd="2" destOrd="0" presId="urn:microsoft.com/office/officeart/2005/8/layout/hChevron3"/>
    <dgm:cxn modelId="{67C02DBC-FCDE-482F-8899-D784F76FB0C5}" type="presParOf" srcId="{2F50C1A7-900F-45A4-AF6E-6126D295A3FC}" destId="{2CB7FBBB-2EF6-442E-A6A9-12847E36DDCE}" srcOrd="3" destOrd="0" presId="urn:microsoft.com/office/officeart/2005/8/layout/hChevron3"/>
    <dgm:cxn modelId="{416E8762-958C-4063-98CC-BFD18CA1FD2D}" type="presParOf" srcId="{2F50C1A7-900F-45A4-AF6E-6126D295A3FC}" destId="{4440A66E-D5F3-4C24-972E-20728615224C}" srcOrd="4" destOrd="0" presId="urn:microsoft.com/office/officeart/2005/8/layout/hChevron3"/>
    <dgm:cxn modelId="{246042DC-7608-4A17-8AF2-BF1391CF79BA}" type="presParOf" srcId="{2F50C1A7-900F-45A4-AF6E-6126D295A3FC}" destId="{9AEC9BA1-60EB-4BC5-8220-13294A0764D5}" srcOrd="5" destOrd="0" presId="urn:microsoft.com/office/officeart/2005/8/layout/hChevron3"/>
    <dgm:cxn modelId="{03B1B14D-6D66-4E1D-B76E-E7693276A484}" type="presParOf" srcId="{2F50C1A7-900F-45A4-AF6E-6126D295A3FC}" destId="{71E598A2-54E3-48FC-9774-67C5DCA621BA}" srcOrd="6" destOrd="0" presId="urn:microsoft.com/office/officeart/2005/8/layout/hChevron3"/>
    <dgm:cxn modelId="{CCDCA3C0-2BFF-4DCA-84BC-7F37DEF4812C}" type="presParOf" srcId="{2F50C1A7-900F-45A4-AF6E-6126D295A3FC}" destId="{8EEA4708-9BB2-416B-A321-EC06E6007948}" srcOrd="7" destOrd="0" presId="urn:microsoft.com/office/officeart/2005/8/layout/hChevron3"/>
    <dgm:cxn modelId="{D1F4AE0E-FBC7-4060-A594-15CE1EEA60B3}" type="presParOf" srcId="{2F50C1A7-900F-45A4-AF6E-6126D295A3FC}" destId="{9823F283-B2F0-4B73-804D-89E49EE6E76A}" srcOrd="8" destOrd="0" presId="urn:microsoft.com/office/officeart/2005/8/layout/hChevron3"/>
    <dgm:cxn modelId="{A401BB27-AC75-4FD5-9C10-C0E385CE754F}" type="presParOf" srcId="{2F50C1A7-900F-45A4-AF6E-6126D295A3FC}" destId="{FC0DFC85-701F-493E-B2B0-D190C4121C01}" srcOrd="9" destOrd="0" presId="urn:microsoft.com/office/officeart/2005/8/layout/hChevron3"/>
    <dgm:cxn modelId="{4139CF7B-09CE-42D9-859A-47EA02840286}" type="presParOf" srcId="{2F50C1A7-900F-45A4-AF6E-6126D295A3FC}" destId="{518E9A91-9017-4D9E-BD34-67659E9163E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03D77-0607-486B-9814-CE29E74A4E8E}" type="doc">
      <dgm:prSet loTypeId="urn:microsoft.com/office/officeart/2005/8/layout/hChevron3" loCatId="process" qsTypeId="urn:microsoft.com/office/officeart/2005/8/quickstyle/simple1" qsCatId="simple" csTypeId="urn:microsoft.com/office/officeart/2005/8/colors/accent1_2" csCatId="accent1" phldr="1"/>
      <dgm:spPr/>
    </dgm:pt>
    <dgm:pt modelId="{2BAF07A1-25AC-43BC-908B-04598605A2F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5</a:t>
          </a:r>
        </a:p>
      </dgm:t>
    </dgm:pt>
    <dgm:pt modelId="{A0FB24AB-72E9-46C3-BF01-3834417E7A26}" type="parTrans" cxnId="{3731964B-789D-44B5-AC7D-79CA0331CFC4}">
      <dgm:prSet/>
      <dgm:spPr/>
    </dgm:pt>
    <dgm:pt modelId="{E6FF232C-93DC-4644-943E-2375D9F3F5A6}" type="sibTrans" cxnId="{3731964B-789D-44B5-AC7D-79CA0331CFC4}">
      <dgm:prSet/>
      <dgm:spPr/>
    </dgm:pt>
    <dgm:pt modelId="{BC055C03-8D7A-4C1E-8E0E-A1FFF5AE49F3}">
      <dgm:prSet phldrT="[Text]"/>
      <dgm:spPr>
        <a:gradFill flip="none" rotWithShape="0">
          <a:gsLst>
            <a:gs pos="0">
              <a:srgbClr val="5B9BD5"/>
            </a:gs>
            <a:gs pos="50000">
              <a:srgbClr val="5B9BD5"/>
            </a:gs>
            <a:gs pos="60000">
              <a:srgbClr val="A5A5A5"/>
            </a:gs>
            <a:gs pos="100000">
              <a:srgbClr val="A5A5A5"/>
            </a:gs>
          </a:gsLst>
          <a:lin ang="0" scaled="1"/>
          <a:tileRect/>
        </a:gradFill>
      </dgm:spPr>
      <dgm:t>
        <a:bodyPr/>
        <a:lstStyle/>
        <a:p>
          <a:r>
            <a:rPr lang="en-US"/>
            <a:t>Background</a:t>
          </a:r>
        </a:p>
      </dgm:t>
    </dgm:pt>
    <dgm:pt modelId="{532E8919-75A8-4102-A877-84059AE5B193}" type="parTrans" cxnId="{21D7AD63-DD6B-4E9A-9238-8D61894534A3}">
      <dgm:prSet/>
      <dgm:spPr/>
    </dgm:pt>
    <dgm:pt modelId="{1FB6F41F-B975-4B52-92AD-574F9649F2D9}" type="sibTrans" cxnId="{21D7AD63-DD6B-4E9A-9238-8D61894534A3}">
      <dgm:prSet/>
      <dgm:spPr/>
    </dgm:pt>
    <dgm:pt modelId="{939C1929-25A3-493A-B725-BC75BBAE1ED3}">
      <dgm:prSet phldrT="[Tex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Overview</a:t>
          </a:r>
        </a:p>
      </dgm:t>
    </dgm:pt>
    <dgm:pt modelId="{1CF6C1AE-8E90-4F18-A981-4F287DB55B80}" type="parTrans" cxnId="{DC9FEBDB-B2FE-4936-8685-00DBF07AC2A0}">
      <dgm:prSet/>
      <dgm:spPr/>
    </dgm:pt>
    <dgm:pt modelId="{1E4D0012-A026-4908-B91E-AAFD559D8431}" type="sibTrans" cxnId="{DC9FEBDB-B2FE-4936-8685-00DBF07AC2A0}">
      <dgm:prSet/>
      <dgm:spPr/>
    </dgm:pt>
    <dgm:pt modelId="{EEABDEF1-9903-4C7A-B480-FAECC4D34A0B}">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Detection</a:t>
          </a:r>
        </a:p>
      </dgm:t>
    </dgm:pt>
    <dgm:pt modelId="{65F18920-8BF0-48AB-A7BB-CAB07866AFF8}" type="parTrans" cxnId="{C09A91B5-8135-4FFD-9DC4-133494A850EE}">
      <dgm:prSet/>
      <dgm:spPr/>
    </dgm:pt>
    <dgm:pt modelId="{1A34297E-CCFD-4DA1-A028-6FD0B240D454}" type="sibTrans" cxnId="{C09A91B5-8135-4FFD-9DC4-133494A850EE}">
      <dgm:prSet/>
      <dgm:spPr/>
    </dgm:pt>
    <dgm:pt modelId="{EA4789C9-0369-4BB4-9073-214159B67183}">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Repair</a:t>
          </a:r>
        </a:p>
      </dgm:t>
    </dgm:pt>
    <dgm:pt modelId="{20036E72-9C27-457C-9B4A-28227424E036}" type="parTrans" cxnId="{E7ABE390-01EC-4234-A6E1-7CAB659B53DF}">
      <dgm:prSet/>
      <dgm:spPr/>
    </dgm:pt>
    <dgm:pt modelId="{310E585A-CEC1-44D3-B470-1B819468EABF}" type="sibTrans" cxnId="{E7ABE390-01EC-4234-A6E1-7CAB659B53DF}">
      <dgm:prSet/>
      <dgm:spPr/>
    </dgm:pt>
    <dgm:pt modelId="{DD14738A-DA03-4968-8206-25DF180CCDEC}">
      <dgm:prSet/>
      <dgm:spPr>
        <a:gradFill flip="none" rotWithShape="0">
          <a:gsLst>
            <a:gs pos="0">
              <a:srgbClr val="A5A5A5"/>
            </a:gs>
            <a:gs pos="50000">
              <a:srgbClr val="A5A5A5"/>
            </a:gs>
            <a:gs pos="60000">
              <a:srgbClr val="A5A5A5"/>
            </a:gs>
            <a:gs pos="100000">
              <a:srgbClr val="A5A5A5"/>
            </a:gs>
          </a:gsLst>
          <a:lin ang="0" scaled="1"/>
          <a:tileRect/>
        </a:gradFill>
      </dgm:spPr>
      <dgm:t>
        <a:bodyPr/>
        <a:lstStyle/>
        <a:p>
          <a:r>
            <a:rPr lang="en-US"/>
            <a:t>Performance</a:t>
          </a:r>
        </a:p>
      </dgm:t>
    </dgm:pt>
    <dgm:pt modelId="{5C66764C-4FCF-4426-A24C-4621CEEAC79A}" type="parTrans" cxnId="{25DEB61C-9F27-4D2A-A8C3-E0B986BEC4EC}">
      <dgm:prSet/>
      <dgm:spPr/>
    </dgm:pt>
    <dgm:pt modelId="{D1CEAFA0-30CD-433C-ABF1-F2A69F282291}" type="sibTrans" cxnId="{25DEB61C-9F27-4D2A-A8C3-E0B986BEC4EC}">
      <dgm:prSet/>
      <dgm:spPr/>
    </dgm:pt>
    <dgm:pt modelId="{4CE63856-7174-46E6-9B2C-A922C5FB0CF3}" type="pres">
      <dgm:prSet presAssocID="{4DE03D77-0607-486B-9814-CE29E74A4E8E}" presName="Name0" presStyleCnt="0">
        <dgm:presLayoutVars>
          <dgm:dir/>
          <dgm:resizeHandles val="exact"/>
        </dgm:presLayoutVars>
      </dgm:prSet>
      <dgm:spPr/>
    </dgm:pt>
    <dgm:pt modelId="{C153993B-C26B-4DED-AA15-094A9A1F6BC9}" type="pres">
      <dgm:prSet presAssocID="{2BAF07A1-25AC-43BC-908B-04598605A2FA}" presName="parTxOnly" presStyleLbl="node1" presStyleIdx="0" presStyleCnt="6" custScaleX="42411" custScaleY="41158">
        <dgm:presLayoutVars>
          <dgm:bulletEnabled val="1"/>
        </dgm:presLayoutVars>
      </dgm:prSet>
      <dgm:spPr/>
    </dgm:pt>
    <dgm:pt modelId="{F82C55BF-11CE-4C0A-83B4-25A721F32F8E}" type="pres">
      <dgm:prSet presAssocID="{E6FF232C-93DC-4644-943E-2375D9F3F5A6}" presName="parSpace" presStyleCnt="0"/>
      <dgm:spPr/>
    </dgm:pt>
    <dgm:pt modelId="{CD3B5678-5D86-4F75-8F44-9AA2ED593D6B}" type="pres">
      <dgm:prSet presAssocID="{BC055C03-8D7A-4C1E-8E0E-A1FFF5AE49F3}" presName="parTxOnly" presStyleLbl="node1" presStyleIdx="1" presStyleCnt="6">
        <dgm:presLayoutVars>
          <dgm:bulletEnabled val="1"/>
        </dgm:presLayoutVars>
      </dgm:prSet>
      <dgm:spPr/>
    </dgm:pt>
    <dgm:pt modelId="{CF8CBAC3-7273-47D6-AE3E-C7E2883E2BCE}" type="pres">
      <dgm:prSet presAssocID="{1FB6F41F-B975-4B52-92AD-574F9649F2D9}" presName="parSpace" presStyleCnt="0"/>
      <dgm:spPr/>
    </dgm:pt>
    <dgm:pt modelId="{228B4662-599C-4E72-9FB9-31302BBF7698}" type="pres">
      <dgm:prSet presAssocID="{939C1929-25A3-493A-B725-BC75BBAE1ED3}" presName="parTxOnly" presStyleLbl="node1" presStyleIdx="2" presStyleCnt="6">
        <dgm:presLayoutVars>
          <dgm:bulletEnabled val="1"/>
        </dgm:presLayoutVars>
      </dgm:prSet>
      <dgm:spPr/>
    </dgm:pt>
    <dgm:pt modelId="{47FBC8FD-2A61-4B51-AD03-F378690EB213}" type="pres">
      <dgm:prSet presAssocID="{1E4D0012-A026-4908-B91E-AAFD559D8431}" presName="parSpace" presStyleCnt="0"/>
      <dgm:spPr/>
    </dgm:pt>
    <dgm:pt modelId="{FABFC9DA-40CA-4FD2-907A-F28AA5E0A7B8}" type="pres">
      <dgm:prSet presAssocID="{EEABDEF1-9903-4C7A-B480-FAECC4D34A0B}" presName="parTxOnly" presStyleLbl="node1" presStyleIdx="3" presStyleCnt="6">
        <dgm:presLayoutVars>
          <dgm:bulletEnabled val="1"/>
        </dgm:presLayoutVars>
      </dgm:prSet>
      <dgm:spPr/>
    </dgm:pt>
    <dgm:pt modelId="{9AE8840D-62D5-418C-9265-C305A2DC5706}" type="pres">
      <dgm:prSet presAssocID="{1A34297E-CCFD-4DA1-A028-6FD0B240D454}" presName="parSpace" presStyleCnt="0"/>
      <dgm:spPr/>
    </dgm:pt>
    <dgm:pt modelId="{BCE0434B-FA69-407A-A4EA-46D7FF5F66A0}" type="pres">
      <dgm:prSet presAssocID="{EA4789C9-0369-4BB4-9073-214159B67183}" presName="parTxOnly" presStyleLbl="node1" presStyleIdx="4" presStyleCnt="6">
        <dgm:presLayoutVars>
          <dgm:bulletEnabled val="1"/>
        </dgm:presLayoutVars>
      </dgm:prSet>
      <dgm:spPr/>
    </dgm:pt>
    <dgm:pt modelId="{81F9F6F6-79D4-4C16-B62C-C1C4DDF05CD7}" type="pres">
      <dgm:prSet presAssocID="{310E585A-CEC1-44D3-B470-1B819468EABF}" presName="parSpace" presStyleCnt="0"/>
      <dgm:spPr/>
    </dgm:pt>
    <dgm:pt modelId="{2D49B364-9D50-4DD0-9928-B39702AF5D5A}" type="pres">
      <dgm:prSet presAssocID="{DD14738A-DA03-4968-8206-25DF180CCDEC}" presName="parTxOnly" presStyleLbl="node1" presStyleIdx="5" presStyleCnt="6">
        <dgm:presLayoutVars>
          <dgm:bulletEnabled val="1"/>
        </dgm:presLayoutVars>
      </dgm:prSet>
      <dgm:spPr/>
    </dgm:pt>
  </dgm:ptLst>
  <dgm:cxnLst>
    <dgm:cxn modelId="{DC9FEBDB-B2FE-4936-8685-00DBF07AC2A0}" srcId="{4DE03D77-0607-486B-9814-CE29E74A4E8E}" destId="{939C1929-25A3-493A-B725-BC75BBAE1ED3}" srcOrd="2" destOrd="0" parTransId="{1CF6C1AE-8E90-4F18-A981-4F287DB55B80}" sibTransId="{1E4D0012-A026-4908-B91E-AAFD559D8431}"/>
    <dgm:cxn modelId="{C09A91B5-8135-4FFD-9DC4-133494A850EE}" srcId="{4DE03D77-0607-486B-9814-CE29E74A4E8E}" destId="{EEABDEF1-9903-4C7A-B480-FAECC4D34A0B}" srcOrd="3" destOrd="0" parTransId="{65F18920-8BF0-48AB-A7BB-CAB07866AFF8}" sibTransId="{1A34297E-CCFD-4DA1-A028-6FD0B240D454}"/>
    <dgm:cxn modelId="{3731964B-789D-44B5-AC7D-79CA0331CFC4}" srcId="{4DE03D77-0607-486B-9814-CE29E74A4E8E}" destId="{2BAF07A1-25AC-43BC-908B-04598605A2FA}" srcOrd="0" destOrd="0" parTransId="{A0FB24AB-72E9-46C3-BF01-3834417E7A26}" sibTransId="{E6FF232C-93DC-4644-943E-2375D9F3F5A6}"/>
    <dgm:cxn modelId="{21D7AD63-DD6B-4E9A-9238-8D61894534A3}" srcId="{4DE03D77-0607-486B-9814-CE29E74A4E8E}" destId="{BC055C03-8D7A-4C1E-8E0E-A1FFF5AE49F3}" srcOrd="1" destOrd="0" parTransId="{532E8919-75A8-4102-A877-84059AE5B193}" sibTransId="{1FB6F41F-B975-4B52-92AD-574F9649F2D9}"/>
    <dgm:cxn modelId="{ACE0DA16-4586-4E09-9867-51A3167B8093}" type="presOf" srcId="{939C1929-25A3-493A-B725-BC75BBAE1ED3}" destId="{228B4662-599C-4E72-9FB9-31302BBF7698}" srcOrd="0" destOrd="0" presId="urn:microsoft.com/office/officeart/2005/8/layout/hChevron3"/>
    <dgm:cxn modelId="{9FCD3563-9B43-458F-91C5-EFACEFE783E1}" type="presOf" srcId="{EA4789C9-0369-4BB4-9073-214159B67183}" destId="{BCE0434B-FA69-407A-A4EA-46D7FF5F66A0}" srcOrd="0" destOrd="0" presId="urn:microsoft.com/office/officeart/2005/8/layout/hChevron3"/>
    <dgm:cxn modelId="{6C4F3EAD-74FC-4350-8CA2-9085E9ED0650}" type="presOf" srcId="{DD14738A-DA03-4968-8206-25DF180CCDEC}" destId="{2D49B364-9D50-4DD0-9928-B39702AF5D5A}" srcOrd="0" destOrd="0" presId="urn:microsoft.com/office/officeart/2005/8/layout/hChevron3"/>
    <dgm:cxn modelId="{078FF19B-F57F-4AB8-BB93-1A6668B77F25}" type="presOf" srcId="{2BAF07A1-25AC-43BC-908B-04598605A2FA}" destId="{C153993B-C26B-4DED-AA15-094A9A1F6BC9}" srcOrd="0" destOrd="0" presId="urn:microsoft.com/office/officeart/2005/8/layout/hChevron3"/>
    <dgm:cxn modelId="{9AEC8FFF-3CA0-45F4-BA60-93528A22C461}" type="presOf" srcId="{4DE03D77-0607-486B-9814-CE29E74A4E8E}" destId="{4CE63856-7174-46E6-9B2C-A922C5FB0CF3}" srcOrd="0" destOrd="0" presId="urn:microsoft.com/office/officeart/2005/8/layout/hChevron3"/>
    <dgm:cxn modelId="{4DF566D2-8314-4C97-B461-EAD421513660}" type="presOf" srcId="{BC055C03-8D7A-4C1E-8E0E-A1FFF5AE49F3}" destId="{CD3B5678-5D86-4F75-8F44-9AA2ED593D6B}" srcOrd="0" destOrd="0" presId="urn:microsoft.com/office/officeart/2005/8/layout/hChevron3"/>
    <dgm:cxn modelId="{E7ABE390-01EC-4234-A6E1-7CAB659B53DF}" srcId="{4DE03D77-0607-486B-9814-CE29E74A4E8E}" destId="{EA4789C9-0369-4BB4-9073-214159B67183}" srcOrd="4" destOrd="0" parTransId="{20036E72-9C27-457C-9B4A-28227424E036}" sibTransId="{310E585A-CEC1-44D3-B470-1B819468EABF}"/>
    <dgm:cxn modelId="{CEB87519-9B1B-4B7C-A22F-A58BFBEBC74F}" type="presOf" srcId="{EEABDEF1-9903-4C7A-B480-FAECC4D34A0B}" destId="{FABFC9DA-40CA-4FD2-907A-F28AA5E0A7B8}" srcOrd="0" destOrd="0" presId="urn:microsoft.com/office/officeart/2005/8/layout/hChevron3"/>
    <dgm:cxn modelId="{25DEB61C-9F27-4D2A-A8C3-E0B986BEC4EC}" srcId="{4DE03D77-0607-486B-9814-CE29E74A4E8E}" destId="{DD14738A-DA03-4968-8206-25DF180CCDEC}" srcOrd="5" destOrd="0" parTransId="{5C66764C-4FCF-4426-A24C-4621CEEAC79A}" sibTransId="{D1CEAFA0-30CD-433C-ABF1-F2A69F282291}"/>
    <dgm:cxn modelId="{CBB26319-74C0-4F75-95FE-BD2461743E30}" type="presParOf" srcId="{4CE63856-7174-46E6-9B2C-A922C5FB0CF3}" destId="{C153993B-C26B-4DED-AA15-094A9A1F6BC9}" srcOrd="0" destOrd="0" presId="urn:microsoft.com/office/officeart/2005/8/layout/hChevron3"/>
    <dgm:cxn modelId="{98B72B9E-8AF3-4004-982F-3918DC02E842}" type="presParOf" srcId="{4CE63856-7174-46E6-9B2C-A922C5FB0CF3}" destId="{F82C55BF-11CE-4C0A-83B4-25A721F32F8E}" srcOrd="1" destOrd="0" presId="urn:microsoft.com/office/officeart/2005/8/layout/hChevron3"/>
    <dgm:cxn modelId="{2625E974-19EE-463A-9A61-BEB2511CCF40}" type="presParOf" srcId="{4CE63856-7174-46E6-9B2C-A922C5FB0CF3}" destId="{CD3B5678-5D86-4F75-8F44-9AA2ED593D6B}" srcOrd="2" destOrd="0" presId="urn:microsoft.com/office/officeart/2005/8/layout/hChevron3"/>
    <dgm:cxn modelId="{9C13A43B-B3B6-4BA6-82AB-2D5AEC5645DC}" type="presParOf" srcId="{4CE63856-7174-46E6-9B2C-A922C5FB0CF3}" destId="{CF8CBAC3-7273-47D6-AE3E-C7E2883E2BCE}" srcOrd="3" destOrd="0" presId="urn:microsoft.com/office/officeart/2005/8/layout/hChevron3"/>
    <dgm:cxn modelId="{58C9E4CA-2D58-4D5F-B75F-B0F86B63BD08}" type="presParOf" srcId="{4CE63856-7174-46E6-9B2C-A922C5FB0CF3}" destId="{228B4662-599C-4E72-9FB9-31302BBF7698}" srcOrd="4" destOrd="0" presId="urn:microsoft.com/office/officeart/2005/8/layout/hChevron3"/>
    <dgm:cxn modelId="{3B3A6810-8158-42E8-BE48-323C86DF266F}" type="presParOf" srcId="{4CE63856-7174-46E6-9B2C-A922C5FB0CF3}" destId="{47FBC8FD-2A61-4B51-AD03-F378690EB213}" srcOrd="5" destOrd="0" presId="urn:microsoft.com/office/officeart/2005/8/layout/hChevron3"/>
    <dgm:cxn modelId="{D7FA4D53-AD06-4A4E-BCF5-E2435322CBAA}" type="presParOf" srcId="{4CE63856-7174-46E6-9B2C-A922C5FB0CF3}" destId="{FABFC9DA-40CA-4FD2-907A-F28AA5E0A7B8}" srcOrd="6" destOrd="0" presId="urn:microsoft.com/office/officeart/2005/8/layout/hChevron3"/>
    <dgm:cxn modelId="{F5F98A54-12B2-4946-A267-4E27243F982F}" type="presParOf" srcId="{4CE63856-7174-46E6-9B2C-A922C5FB0CF3}" destId="{9AE8840D-62D5-418C-9265-C305A2DC5706}" srcOrd="7" destOrd="0" presId="urn:microsoft.com/office/officeart/2005/8/layout/hChevron3"/>
    <dgm:cxn modelId="{CFC8AB20-52AB-47D7-BA42-6EBCA3FA6C66}" type="presParOf" srcId="{4CE63856-7174-46E6-9B2C-A922C5FB0CF3}" destId="{BCE0434B-FA69-407A-A4EA-46D7FF5F66A0}" srcOrd="8" destOrd="0" presId="urn:microsoft.com/office/officeart/2005/8/layout/hChevron3"/>
    <dgm:cxn modelId="{ABFAADBC-1CA7-45A7-8C40-4A77CF08B2A6}" type="presParOf" srcId="{4CE63856-7174-46E6-9B2C-A922C5FB0CF3}" destId="{81F9F6F6-79D4-4C16-B62C-C1C4DDF05CD7}" srcOrd="9" destOrd="0" presId="urn:microsoft.com/office/officeart/2005/8/layout/hChevron3"/>
    <dgm:cxn modelId="{544AD173-3D99-4867-BBD4-B9A4308796FE}" type="presParOf" srcId="{4CE63856-7174-46E6-9B2C-A922C5FB0CF3}" destId="{2D49B364-9D50-4DD0-9928-B39702AF5D5A}"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A1700A5-3459-4DEA-9C5E-49F036D8CE89}" type="doc">
      <dgm:prSet loTypeId="urn:microsoft.com/office/officeart/2005/8/layout/hChevron3" loCatId="process" qsTypeId="urn:microsoft.com/office/officeart/2005/8/quickstyle/simple1" qsCatId="simple" csTypeId="urn:microsoft.com/office/officeart/2005/8/colors/accent1_2" csCatId="accent1" phldr="1"/>
      <dgm:spPr/>
    </dgm:pt>
    <dgm:pt modelId="{F7383FBF-4F29-446B-8D75-3A656676D24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34</a:t>
          </a:r>
        </a:p>
      </dgm:t>
    </dgm:pt>
    <dgm:pt modelId="{069660C7-078B-4D2E-82B2-2CACD7966B0A}" type="parTrans" cxnId="{6C4F0538-684E-4256-AD15-B719FCD02116}">
      <dgm:prSet/>
      <dgm:spPr/>
    </dgm:pt>
    <dgm:pt modelId="{7C0717E2-FAE1-489E-9E3A-DF4BDF68593F}" type="sibTrans" cxnId="{6C4F0538-684E-4256-AD15-B719FCD02116}">
      <dgm:prSet/>
      <dgm:spPr/>
    </dgm:pt>
    <dgm:pt modelId="{291BE262-241F-445B-9883-83B9F133C64C}">
      <dgm:prSet phldrT="[Text]"/>
      <dgm:spPr>
        <a:gradFill flip="none" rotWithShape="0">
          <a:gsLst>
            <a:gs pos="0">
              <a:srgbClr val="5B9BD5"/>
            </a:gs>
            <a:gs pos="71429">
              <a:srgbClr val="5B9BD5"/>
            </a:gs>
            <a:gs pos="80000">
              <a:srgbClr val="5B9BD5"/>
            </a:gs>
            <a:gs pos="100000">
              <a:srgbClr val="5B9BD5"/>
            </a:gs>
          </a:gsLst>
          <a:lin ang="0" scaled="1"/>
          <a:tileRect/>
        </a:gradFill>
      </dgm:spPr>
      <dgm:t>
        <a:bodyPr/>
        <a:lstStyle/>
        <a:p>
          <a:r>
            <a:rPr lang="en-US"/>
            <a:t>Background</a:t>
          </a:r>
        </a:p>
      </dgm:t>
    </dgm:pt>
    <dgm:pt modelId="{6AF0D065-70A2-40D6-A818-D16D68E0D18E}" type="parTrans" cxnId="{6E6FF6B6-72FC-4341-8949-0756738B67AC}">
      <dgm:prSet/>
      <dgm:spPr/>
    </dgm:pt>
    <dgm:pt modelId="{B294F875-DC75-439B-AD99-9437BF905CA5}" type="sibTrans" cxnId="{6E6FF6B6-72FC-4341-8949-0756738B67AC}">
      <dgm:prSet/>
      <dgm:spPr/>
    </dgm:pt>
    <dgm:pt modelId="{DF27D49B-6349-4574-B91D-D50163F3BFF6}">
      <dgm:prSet phldrT="[Text]"/>
      <dgm:spPr>
        <a:gradFill flip="none" rotWithShape="0">
          <a:gsLst>
            <a:gs pos="0">
              <a:srgbClr val="5B9BD5"/>
            </a:gs>
            <a:gs pos="71429">
              <a:srgbClr val="5B9BD5"/>
            </a:gs>
            <a:gs pos="80000">
              <a:srgbClr val="5B9BD5"/>
            </a:gs>
            <a:gs pos="100000">
              <a:srgbClr val="5B9BD5"/>
            </a:gs>
          </a:gsLst>
          <a:lin ang="0" scaled="1"/>
          <a:tileRect/>
        </a:gradFill>
      </dgm:spPr>
      <dgm:t>
        <a:bodyPr/>
        <a:lstStyle/>
        <a:p>
          <a:r>
            <a:rPr lang="en-US"/>
            <a:t>Overview</a:t>
          </a:r>
        </a:p>
      </dgm:t>
    </dgm:pt>
    <dgm:pt modelId="{2608DBAE-3A80-45E6-99D4-AD9191F53D9B}" type="parTrans" cxnId="{D397BC4B-F770-495F-97D4-D9BD80D20B26}">
      <dgm:prSet/>
      <dgm:spPr/>
    </dgm:pt>
    <dgm:pt modelId="{53D3D7A4-B4E2-4655-839F-1AC6F6094BE1}" type="sibTrans" cxnId="{D397BC4B-F770-495F-97D4-D9BD80D20B26}">
      <dgm:prSet/>
      <dgm:spPr/>
    </dgm:pt>
    <dgm:pt modelId="{702358BC-FBEC-4DD5-9F2C-D4B2D674C5E3}">
      <dgm:prSet/>
      <dgm:spPr>
        <a:gradFill flip="none" rotWithShape="0">
          <a:gsLst>
            <a:gs pos="0">
              <a:srgbClr val="5B9BD5"/>
            </a:gs>
            <a:gs pos="71429">
              <a:srgbClr val="5B9BD5"/>
            </a:gs>
            <a:gs pos="80000">
              <a:srgbClr val="5B9BD5"/>
            </a:gs>
            <a:gs pos="100000">
              <a:srgbClr val="5B9BD5"/>
            </a:gs>
          </a:gsLst>
          <a:lin ang="0" scaled="1"/>
          <a:tileRect/>
        </a:gradFill>
      </dgm:spPr>
      <dgm:t>
        <a:bodyPr/>
        <a:lstStyle/>
        <a:p>
          <a:r>
            <a:rPr lang="en-US"/>
            <a:t>Detection</a:t>
          </a:r>
        </a:p>
      </dgm:t>
    </dgm:pt>
    <dgm:pt modelId="{4EA7D479-9DB7-44D9-A8EE-8FC7213246BD}" type="parTrans" cxnId="{23864DF7-C331-4F65-853B-069B5A157061}">
      <dgm:prSet/>
      <dgm:spPr/>
    </dgm:pt>
    <dgm:pt modelId="{E264A287-0729-4429-B1A1-D7EC46ED283C}" type="sibTrans" cxnId="{23864DF7-C331-4F65-853B-069B5A157061}">
      <dgm:prSet/>
      <dgm:spPr/>
    </dgm:pt>
    <dgm:pt modelId="{E1F0046D-8B86-46EB-B38D-E1863552C795}">
      <dgm:prSet/>
      <dgm:spPr>
        <a:gradFill flip="none" rotWithShape="0">
          <a:gsLst>
            <a:gs pos="0">
              <a:srgbClr val="5B9BD5"/>
            </a:gs>
            <a:gs pos="71429">
              <a:srgbClr val="5B9BD5"/>
            </a:gs>
            <a:gs pos="80000">
              <a:srgbClr val="5B9BD5"/>
            </a:gs>
            <a:gs pos="100000">
              <a:srgbClr val="5B9BD5"/>
            </a:gs>
          </a:gsLst>
          <a:lin ang="0" scaled="1"/>
          <a:tileRect/>
        </a:gradFill>
      </dgm:spPr>
      <dgm:t>
        <a:bodyPr/>
        <a:lstStyle/>
        <a:p>
          <a:r>
            <a:rPr lang="en-US"/>
            <a:t>Repair</a:t>
          </a:r>
        </a:p>
      </dgm:t>
    </dgm:pt>
    <dgm:pt modelId="{FBB036DB-A2BB-4D93-9897-79E974C72744}" type="parTrans" cxnId="{EAB7A621-46D2-4B93-9EC8-90C921E3DFEA}">
      <dgm:prSet/>
      <dgm:spPr/>
    </dgm:pt>
    <dgm:pt modelId="{435085E4-916D-4DF5-AE6B-8C06B1084FB7}" type="sibTrans" cxnId="{EAB7A621-46D2-4B93-9EC8-90C921E3DFEA}">
      <dgm:prSet/>
      <dgm:spPr/>
    </dgm:pt>
    <dgm:pt modelId="{CD7A6398-87AD-476B-9435-D6C0BF4040F5}">
      <dgm:prSet/>
      <dgm:spPr>
        <a:gradFill flip="none" rotWithShape="0">
          <a:gsLst>
            <a:gs pos="0">
              <a:srgbClr val="5B9BD5"/>
            </a:gs>
            <a:gs pos="71429">
              <a:srgbClr val="5B9BD5"/>
            </a:gs>
            <a:gs pos="80000">
              <a:srgbClr val="5B9BD5"/>
            </a:gs>
            <a:gs pos="100000">
              <a:srgbClr val="5B9BD5"/>
            </a:gs>
          </a:gsLst>
          <a:lin ang="0" scaled="1"/>
          <a:tileRect/>
        </a:gradFill>
      </dgm:spPr>
      <dgm:t>
        <a:bodyPr/>
        <a:lstStyle/>
        <a:p>
          <a:r>
            <a:rPr lang="en-US"/>
            <a:t>Performance</a:t>
          </a:r>
        </a:p>
      </dgm:t>
    </dgm:pt>
    <dgm:pt modelId="{E11946B1-1FFC-480E-8C53-490D93C929B6}" type="parTrans" cxnId="{077367C1-05D0-4050-B86A-CACBAC07DC7D}">
      <dgm:prSet/>
      <dgm:spPr/>
    </dgm:pt>
    <dgm:pt modelId="{B43A8B94-D4DF-42F7-AA93-DB0538C26ADA}" type="sibTrans" cxnId="{077367C1-05D0-4050-B86A-CACBAC07DC7D}">
      <dgm:prSet/>
      <dgm:spPr/>
    </dgm:pt>
    <dgm:pt modelId="{2CB342CC-B980-4F6B-A02F-6D851DA82CF9}" type="pres">
      <dgm:prSet presAssocID="{4A1700A5-3459-4DEA-9C5E-49F036D8CE89}" presName="Name0" presStyleCnt="0">
        <dgm:presLayoutVars>
          <dgm:dir/>
          <dgm:resizeHandles val="exact"/>
        </dgm:presLayoutVars>
      </dgm:prSet>
      <dgm:spPr/>
    </dgm:pt>
    <dgm:pt modelId="{DC375E04-1AA6-48D9-8DFC-91EFD45C73FA}" type="pres">
      <dgm:prSet presAssocID="{F7383FBF-4F29-446B-8D75-3A656676D24A}" presName="parTxOnly" presStyleLbl="node1" presStyleIdx="0" presStyleCnt="6" custScaleX="42411" custScaleY="41158">
        <dgm:presLayoutVars>
          <dgm:bulletEnabled val="1"/>
        </dgm:presLayoutVars>
      </dgm:prSet>
      <dgm:spPr/>
    </dgm:pt>
    <dgm:pt modelId="{3FDCB9C1-CBD8-4DD5-8831-D170DF39B8A4}" type="pres">
      <dgm:prSet presAssocID="{7C0717E2-FAE1-489E-9E3A-DF4BDF68593F}" presName="parSpace" presStyleCnt="0"/>
      <dgm:spPr/>
    </dgm:pt>
    <dgm:pt modelId="{90E1B5F4-0142-413E-9A81-589CEE1B019D}" type="pres">
      <dgm:prSet presAssocID="{291BE262-241F-445B-9883-83B9F133C64C}" presName="parTxOnly" presStyleLbl="node1" presStyleIdx="1" presStyleCnt="6">
        <dgm:presLayoutVars>
          <dgm:bulletEnabled val="1"/>
        </dgm:presLayoutVars>
      </dgm:prSet>
      <dgm:spPr/>
    </dgm:pt>
    <dgm:pt modelId="{6F986CD3-6430-40BB-8B46-E9F7756C8203}" type="pres">
      <dgm:prSet presAssocID="{B294F875-DC75-439B-AD99-9437BF905CA5}" presName="parSpace" presStyleCnt="0"/>
      <dgm:spPr/>
    </dgm:pt>
    <dgm:pt modelId="{BE070603-EB98-437D-BFC9-62D45498C09F}" type="pres">
      <dgm:prSet presAssocID="{DF27D49B-6349-4574-B91D-D50163F3BFF6}" presName="parTxOnly" presStyleLbl="node1" presStyleIdx="2" presStyleCnt="6">
        <dgm:presLayoutVars>
          <dgm:bulletEnabled val="1"/>
        </dgm:presLayoutVars>
      </dgm:prSet>
      <dgm:spPr/>
    </dgm:pt>
    <dgm:pt modelId="{3CD3BAFD-4DDC-4789-8A88-BC4D4198AC5B}" type="pres">
      <dgm:prSet presAssocID="{53D3D7A4-B4E2-4655-839F-1AC6F6094BE1}" presName="parSpace" presStyleCnt="0"/>
      <dgm:spPr/>
    </dgm:pt>
    <dgm:pt modelId="{875C9BEF-1422-43D2-9639-C435FFF9C240}" type="pres">
      <dgm:prSet presAssocID="{702358BC-FBEC-4DD5-9F2C-D4B2D674C5E3}" presName="parTxOnly" presStyleLbl="node1" presStyleIdx="3" presStyleCnt="6">
        <dgm:presLayoutVars>
          <dgm:bulletEnabled val="1"/>
        </dgm:presLayoutVars>
      </dgm:prSet>
      <dgm:spPr/>
    </dgm:pt>
    <dgm:pt modelId="{64744AF5-B638-4BA3-B66C-4B3222731BBF}" type="pres">
      <dgm:prSet presAssocID="{E264A287-0729-4429-B1A1-D7EC46ED283C}" presName="parSpace" presStyleCnt="0"/>
      <dgm:spPr/>
    </dgm:pt>
    <dgm:pt modelId="{ACED806E-F0CB-4D57-A7D2-B1FDFC5AA93B}" type="pres">
      <dgm:prSet presAssocID="{E1F0046D-8B86-46EB-B38D-E1863552C795}" presName="parTxOnly" presStyleLbl="node1" presStyleIdx="4" presStyleCnt="6">
        <dgm:presLayoutVars>
          <dgm:bulletEnabled val="1"/>
        </dgm:presLayoutVars>
      </dgm:prSet>
      <dgm:spPr/>
    </dgm:pt>
    <dgm:pt modelId="{A95408E2-AD14-4E05-A0FD-3851F64FF956}" type="pres">
      <dgm:prSet presAssocID="{435085E4-916D-4DF5-AE6B-8C06B1084FB7}" presName="parSpace" presStyleCnt="0"/>
      <dgm:spPr/>
    </dgm:pt>
    <dgm:pt modelId="{DC471E7F-E05C-4207-90A9-BB2D103EAE2A}" type="pres">
      <dgm:prSet presAssocID="{CD7A6398-87AD-476B-9435-D6C0BF4040F5}" presName="parTxOnly" presStyleLbl="node1" presStyleIdx="5" presStyleCnt="6">
        <dgm:presLayoutVars>
          <dgm:bulletEnabled val="1"/>
        </dgm:presLayoutVars>
      </dgm:prSet>
      <dgm:spPr/>
    </dgm:pt>
  </dgm:ptLst>
  <dgm:cxnLst>
    <dgm:cxn modelId="{22D672D2-ACF8-4243-8EC8-9098E0710103}" type="presOf" srcId="{291BE262-241F-445B-9883-83B9F133C64C}" destId="{90E1B5F4-0142-413E-9A81-589CEE1B019D}" srcOrd="0" destOrd="0" presId="urn:microsoft.com/office/officeart/2005/8/layout/hChevron3"/>
    <dgm:cxn modelId="{D397BC4B-F770-495F-97D4-D9BD80D20B26}" srcId="{4A1700A5-3459-4DEA-9C5E-49F036D8CE89}" destId="{DF27D49B-6349-4574-B91D-D50163F3BFF6}" srcOrd="2" destOrd="0" parTransId="{2608DBAE-3A80-45E6-99D4-AD9191F53D9B}" sibTransId="{53D3D7A4-B4E2-4655-839F-1AC6F6094BE1}"/>
    <dgm:cxn modelId="{70E8B0D5-105F-4E83-B704-D4ADD00D4BA8}" type="presOf" srcId="{4A1700A5-3459-4DEA-9C5E-49F036D8CE89}" destId="{2CB342CC-B980-4F6B-A02F-6D851DA82CF9}" srcOrd="0" destOrd="0" presId="urn:microsoft.com/office/officeart/2005/8/layout/hChevron3"/>
    <dgm:cxn modelId="{1A489B3A-ADE4-4A19-9187-D8CE9E6A287A}" type="presOf" srcId="{CD7A6398-87AD-476B-9435-D6C0BF4040F5}" destId="{DC471E7F-E05C-4207-90A9-BB2D103EAE2A}" srcOrd="0" destOrd="0" presId="urn:microsoft.com/office/officeart/2005/8/layout/hChevron3"/>
    <dgm:cxn modelId="{A52C33DD-AB8E-41AF-ADA5-6DEBBD888EF3}" type="presOf" srcId="{DF27D49B-6349-4574-B91D-D50163F3BFF6}" destId="{BE070603-EB98-437D-BFC9-62D45498C09F}" srcOrd="0" destOrd="0" presId="urn:microsoft.com/office/officeart/2005/8/layout/hChevron3"/>
    <dgm:cxn modelId="{6E6FF6B6-72FC-4341-8949-0756738B67AC}" srcId="{4A1700A5-3459-4DEA-9C5E-49F036D8CE89}" destId="{291BE262-241F-445B-9883-83B9F133C64C}" srcOrd="1" destOrd="0" parTransId="{6AF0D065-70A2-40D6-A818-D16D68E0D18E}" sibTransId="{B294F875-DC75-439B-AD99-9437BF905CA5}"/>
    <dgm:cxn modelId="{6C4F0538-684E-4256-AD15-B719FCD02116}" srcId="{4A1700A5-3459-4DEA-9C5E-49F036D8CE89}" destId="{F7383FBF-4F29-446B-8D75-3A656676D24A}" srcOrd="0" destOrd="0" parTransId="{069660C7-078B-4D2E-82B2-2CACD7966B0A}" sibTransId="{7C0717E2-FAE1-489E-9E3A-DF4BDF68593F}"/>
    <dgm:cxn modelId="{FA4ED3FC-1F3E-4D44-8250-D2ACC4F4153D}" type="presOf" srcId="{702358BC-FBEC-4DD5-9F2C-D4B2D674C5E3}" destId="{875C9BEF-1422-43D2-9639-C435FFF9C240}" srcOrd="0" destOrd="0" presId="urn:microsoft.com/office/officeart/2005/8/layout/hChevron3"/>
    <dgm:cxn modelId="{EAB7A621-46D2-4B93-9EC8-90C921E3DFEA}" srcId="{4A1700A5-3459-4DEA-9C5E-49F036D8CE89}" destId="{E1F0046D-8B86-46EB-B38D-E1863552C795}" srcOrd="4" destOrd="0" parTransId="{FBB036DB-A2BB-4D93-9897-79E974C72744}" sibTransId="{435085E4-916D-4DF5-AE6B-8C06B1084FB7}"/>
    <dgm:cxn modelId="{077367C1-05D0-4050-B86A-CACBAC07DC7D}" srcId="{4A1700A5-3459-4DEA-9C5E-49F036D8CE89}" destId="{CD7A6398-87AD-476B-9435-D6C0BF4040F5}" srcOrd="5" destOrd="0" parTransId="{E11946B1-1FFC-480E-8C53-490D93C929B6}" sibTransId="{B43A8B94-D4DF-42F7-AA93-DB0538C26ADA}"/>
    <dgm:cxn modelId="{6AEA6439-C06C-495C-9DDE-ACD8ACC6CFA4}" type="presOf" srcId="{F7383FBF-4F29-446B-8D75-3A656676D24A}" destId="{DC375E04-1AA6-48D9-8DFC-91EFD45C73FA}" srcOrd="0" destOrd="0" presId="urn:microsoft.com/office/officeart/2005/8/layout/hChevron3"/>
    <dgm:cxn modelId="{B45A126F-2B60-47E1-9029-147F61FC453E}" type="presOf" srcId="{E1F0046D-8B86-46EB-B38D-E1863552C795}" destId="{ACED806E-F0CB-4D57-A7D2-B1FDFC5AA93B}" srcOrd="0" destOrd="0" presId="urn:microsoft.com/office/officeart/2005/8/layout/hChevron3"/>
    <dgm:cxn modelId="{23864DF7-C331-4F65-853B-069B5A157061}" srcId="{4A1700A5-3459-4DEA-9C5E-49F036D8CE89}" destId="{702358BC-FBEC-4DD5-9F2C-D4B2D674C5E3}" srcOrd="3" destOrd="0" parTransId="{4EA7D479-9DB7-44D9-A8EE-8FC7213246BD}" sibTransId="{E264A287-0729-4429-B1A1-D7EC46ED283C}"/>
    <dgm:cxn modelId="{C21A0161-CD84-47FC-812C-23D7484C05AA}" type="presParOf" srcId="{2CB342CC-B980-4F6B-A02F-6D851DA82CF9}" destId="{DC375E04-1AA6-48D9-8DFC-91EFD45C73FA}" srcOrd="0" destOrd="0" presId="urn:microsoft.com/office/officeart/2005/8/layout/hChevron3"/>
    <dgm:cxn modelId="{F5AEF247-6D8A-47F7-8413-93CA2CC448E5}" type="presParOf" srcId="{2CB342CC-B980-4F6B-A02F-6D851DA82CF9}" destId="{3FDCB9C1-CBD8-4DD5-8831-D170DF39B8A4}" srcOrd="1" destOrd="0" presId="urn:microsoft.com/office/officeart/2005/8/layout/hChevron3"/>
    <dgm:cxn modelId="{D954F06E-212F-42EF-A2B9-88595A465E0C}" type="presParOf" srcId="{2CB342CC-B980-4F6B-A02F-6D851DA82CF9}" destId="{90E1B5F4-0142-413E-9A81-589CEE1B019D}" srcOrd="2" destOrd="0" presId="urn:microsoft.com/office/officeart/2005/8/layout/hChevron3"/>
    <dgm:cxn modelId="{2EFA3BF5-246E-4CF9-8D5F-B0DF9CD61702}" type="presParOf" srcId="{2CB342CC-B980-4F6B-A02F-6D851DA82CF9}" destId="{6F986CD3-6430-40BB-8B46-E9F7756C8203}" srcOrd="3" destOrd="0" presId="urn:microsoft.com/office/officeart/2005/8/layout/hChevron3"/>
    <dgm:cxn modelId="{36D18DBE-58F6-415E-AF52-71E4826ED95B}" type="presParOf" srcId="{2CB342CC-B980-4F6B-A02F-6D851DA82CF9}" destId="{BE070603-EB98-437D-BFC9-62D45498C09F}" srcOrd="4" destOrd="0" presId="urn:microsoft.com/office/officeart/2005/8/layout/hChevron3"/>
    <dgm:cxn modelId="{47DC1B9A-6A77-4716-96D0-7AFD9BA607F1}" type="presParOf" srcId="{2CB342CC-B980-4F6B-A02F-6D851DA82CF9}" destId="{3CD3BAFD-4DDC-4789-8A88-BC4D4198AC5B}" srcOrd="5" destOrd="0" presId="urn:microsoft.com/office/officeart/2005/8/layout/hChevron3"/>
    <dgm:cxn modelId="{C713ABD9-16A5-4E95-9018-409F719445D8}" type="presParOf" srcId="{2CB342CC-B980-4F6B-A02F-6D851DA82CF9}" destId="{875C9BEF-1422-43D2-9639-C435FFF9C240}" srcOrd="6" destOrd="0" presId="urn:microsoft.com/office/officeart/2005/8/layout/hChevron3"/>
    <dgm:cxn modelId="{8F86ACED-DB63-405C-ACA7-84A01EF12E7E}" type="presParOf" srcId="{2CB342CC-B980-4F6B-A02F-6D851DA82CF9}" destId="{64744AF5-B638-4BA3-B66C-4B3222731BBF}" srcOrd="7" destOrd="0" presId="urn:microsoft.com/office/officeart/2005/8/layout/hChevron3"/>
    <dgm:cxn modelId="{38D1CB63-B6E5-4A6C-9DA1-ED68D426C737}" type="presParOf" srcId="{2CB342CC-B980-4F6B-A02F-6D851DA82CF9}" destId="{ACED806E-F0CB-4D57-A7D2-B1FDFC5AA93B}" srcOrd="8" destOrd="0" presId="urn:microsoft.com/office/officeart/2005/8/layout/hChevron3"/>
    <dgm:cxn modelId="{562A00E7-355E-498F-87BF-FE49C8D4051B}" type="presParOf" srcId="{2CB342CC-B980-4F6B-A02F-6D851DA82CF9}" destId="{A95408E2-AD14-4E05-A0FD-3851F64FF956}" srcOrd="9" destOrd="0" presId="urn:microsoft.com/office/officeart/2005/8/layout/hChevron3"/>
    <dgm:cxn modelId="{741E3FE4-3B81-4B01-8DC9-0D7EC595B375}" type="presParOf" srcId="{2CB342CC-B980-4F6B-A02F-6D851DA82CF9}" destId="{DC471E7F-E05C-4207-90A9-BB2D103EAE2A}"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B1FDA2A-4C2E-4990-8DFB-EF58691A4270}" type="doc">
      <dgm:prSet loTypeId="urn:microsoft.com/office/officeart/2005/8/layout/hChevron3" loCatId="process" qsTypeId="urn:microsoft.com/office/officeart/2005/8/quickstyle/simple1" qsCatId="simple" csTypeId="urn:microsoft.com/office/officeart/2005/8/colors/accent1_2" csCatId="accent1" phldr="1"/>
      <dgm:spPr/>
    </dgm:pt>
    <dgm:pt modelId="{7DE5B2B1-7110-4F2B-BF26-FFE5654C9566}">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27</a:t>
          </a:r>
        </a:p>
      </dgm:t>
    </dgm:pt>
    <dgm:pt modelId="{367A6440-5C8C-4766-93E8-534E49950972}" type="parTrans" cxnId="{34880528-9E06-448E-AB04-CBE86536AF8B}">
      <dgm:prSet/>
      <dgm:spPr/>
    </dgm:pt>
    <dgm:pt modelId="{931A7FA4-F459-4C99-B738-745A1ADA999F}" type="sibTrans" cxnId="{34880528-9E06-448E-AB04-CBE86536AF8B}">
      <dgm:prSet/>
      <dgm:spPr/>
    </dgm:pt>
    <dgm:pt modelId="{BEC7B366-CB41-401D-B03A-5C7E59810628}">
      <dgm:prSet phldrT="[Text]"/>
      <dgm:spPr>
        <a:gradFill flip="none" rotWithShape="0">
          <a:gsLst>
            <a:gs pos="0">
              <a:srgbClr val="5B9BD5"/>
            </a:gs>
            <a:gs pos="72727">
              <a:srgbClr val="5B9BD5"/>
            </a:gs>
            <a:gs pos="80000">
              <a:srgbClr val="5B9BD5"/>
            </a:gs>
            <a:gs pos="100000">
              <a:srgbClr val="5B9BD5"/>
            </a:gs>
          </a:gsLst>
          <a:lin ang="0" scaled="1"/>
          <a:tileRect/>
        </a:gradFill>
      </dgm:spPr>
      <dgm:t>
        <a:bodyPr/>
        <a:lstStyle/>
        <a:p>
          <a:r>
            <a:rPr lang="en-US"/>
            <a:t>Background</a:t>
          </a:r>
        </a:p>
      </dgm:t>
    </dgm:pt>
    <dgm:pt modelId="{48634180-6CE1-4862-A289-E13DC6E43CD1}" type="parTrans" cxnId="{5DD5A605-135B-4367-93FA-E743650E017E}">
      <dgm:prSet/>
      <dgm:spPr/>
    </dgm:pt>
    <dgm:pt modelId="{5C789CC9-F71A-4BF0-8C26-D2D134271D89}" type="sibTrans" cxnId="{5DD5A605-135B-4367-93FA-E743650E017E}">
      <dgm:prSet/>
      <dgm:spPr/>
    </dgm:pt>
    <dgm:pt modelId="{63F8AAAB-2E6B-4C89-A34F-96A957BF64B5}">
      <dgm:prSet phldrT="[Text]"/>
      <dgm:spPr>
        <a:gradFill flip="none" rotWithShape="0">
          <a:gsLst>
            <a:gs pos="0">
              <a:srgbClr val="5B9BD5"/>
            </a:gs>
            <a:gs pos="72727">
              <a:srgbClr val="5B9BD5"/>
            </a:gs>
            <a:gs pos="80000">
              <a:srgbClr val="5B9BD5"/>
            </a:gs>
            <a:gs pos="100000">
              <a:srgbClr val="5B9BD5"/>
            </a:gs>
          </a:gsLst>
          <a:lin ang="0" scaled="1"/>
          <a:tileRect/>
        </a:gradFill>
      </dgm:spPr>
      <dgm:t>
        <a:bodyPr/>
        <a:lstStyle/>
        <a:p>
          <a:r>
            <a:rPr lang="en-US"/>
            <a:t>Overview</a:t>
          </a:r>
        </a:p>
      </dgm:t>
    </dgm:pt>
    <dgm:pt modelId="{F40E8242-38AD-45D4-B8DB-3C89842BD6A5}" type="parTrans" cxnId="{860B984E-056C-47C5-A2A3-8F88CF474E7B}">
      <dgm:prSet/>
      <dgm:spPr/>
    </dgm:pt>
    <dgm:pt modelId="{EB799B4E-5D33-4519-A21E-F5F0BB4D9EF0}" type="sibTrans" cxnId="{860B984E-056C-47C5-A2A3-8F88CF474E7B}">
      <dgm:prSet/>
      <dgm:spPr/>
    </dgm:pt>
    <dgm:pt modelId="{F91BC268-2126-47BF-9D37-AAC16D3DC64F}">
      <dgm:prSet/>
      <dgm:spPr>
        <a:gradFill flip="none" rotWithShape="0">
          <a:gsLst>
            <a:gs pos="0">
              <a:srgbClr val="5B9BD5"/>
            </a:gs>
            <a:gs pos="72727">
              <a:srgbClr val="5B9BD5"/>
            </a:gs>
            <a:gs pos="80000">
              <a:srgbClr val="5B9BD5"/>
            </a:gs>
            <a:gs pos="100000">
              <a:srgbClr val="5B9BD5"/>
            </a:gs>
          </a:gsLst>
          <a:lin ang="0" scaled="1"/>
          <a:tileRect/>
        </a:gradFill>
      </dgm:spPr>
      <dgm:t>
        <a:bodyPr/>
        <a:lstStyle/>
        <a:p>
          <a:r>
            <a:rPr lang="en-US"/>
            <a:t>Detection</a:t>
          </a:r>
        </a:p>
      </dgm:t>
    </dgm:pt>
    <dgm:pt modelId="{6EF374A1-A456-4B53-9B29-E7C6EFF8D7F0}" type="parTrans" cxnId="{2C5CDAAE-91BA-4394-9A90-9DFE2F345D27}">
      <dgm:prSet/>
      <dgm:spPr/>
    </dgm:pt>
    <dgm:pt modelId="{543CA78F-7E19-4DCF-81C2-35F829681350}" type="sibTrans" cxnId="{2C5CDAAE-91BA-4394-9A90-9DFE2F345D27}">
      <dgm:prSet/>
      <dgm:spPr/>
    </dgm:pt>
    <dgm:pt modelId="{A13DF955-BBC7-4524-8F15-6A4A956FD3AA}">
      <dgm:prSet/>
      <dgm:spPr>
        <a:gradFill flip="none" rotWithShape="0">
          <a:gsLst>
            <a:gs pos="0">
              <a:srgbClr val="5B9BD5"/>
            </a:gs>
            <a:gs pos="72727">
              <a:srgbClr val="5B9BD5"/>
            </a:gs>
            <a:gs pos="80000">
              <a:srgbClr val="5B9BD5"/>
            </a:gs>
            <a:gs pos="100000">
              <a:srgbClr val="5B9BD5"/>
            </a:gs>
          </a:gsLst>
          <a:lin ang="0" scaled="1"/>
          <a:tileRect/>
        </a:gradFill>
      </dgm:spPr>
      <dgm:t>
        <a:bodyPr/>
        <a:lstStyle/>
        <a:p>
          <a:r>
            <a:rPr lang="en-US"/>
            <a:t>Repair</a:t>
          </a:r>
        </a:p>
      </dgm:t>
    </dgm:pt>
    <dgm:pt modelId="{37AE2854-A0DE-4623-9571-5011B4BDCACE}" type="parTrans" cxnId="{3529798A-A4E6-4A91-910D-1416C1C0F8BE}">
      <dgm:prSet/>
      <dgm:spPr/>
    </dgm:pt>
    <dgm:pt modelId="{2F3165AF-DC6D-4959-9BFF-7665138E3939}" type="sibTrans" cxnId="{3529798A-A4E6-4A91-910D-1416C1C0F8BE}">
      <dgm:prSet/>
      <dgm:spPr/>
    </dgm:pt>
    <dgm:pt modelId="{9FC10B6A-0C49-4157-9A03-4671F68605E3}">
      <dgm:prSet/>
      <dgm:spPr>
        <a:gradFill flip="none" rotWithShape="0">
          <a:gsLst>
            <a:gs pos="0">
              <a:srgbClr val="5B9BD5"/>
            </a:gs>
            <a:gs pos="72727">
              <a:srgbClr val="5B9BD5"/>
            </a:gs>
            <a:gs pos="80000">
              <a:srgbClr val="A5A5A5"/>
            </a:gs>
            <a:gs pos="100000">
              <a:srgbClr val="A5A5A5"/>
            </a:gs>
          </a:gsLst>
          <a:lin ang="0" scaled="1"/>
          <a:tileRect/>
        </a:gradFill>
      </dgm:spPr>
      <dgm:t>
        <a:bodyPr/>
        <a:lstStyle/>
        <a:p>
          <a:r>
            <a:rPr lang="en-US"/>
            <a:t>Performance</a:t>
          </a:r>
        </a:p>
      </dgm:t>
    </dgm:pt>
    <dgm:pt modelId="{4924E15C-90C4-4DB5-A0D9-4A1709959E5A}" type="parTrans" cxnId="{6F5A6F0F-CA09-473B-A537-9D2B5AE9AC17}">
      <dgm:prSet/>
      <dgm:spPr/>
    </dgm:pt>
    <dgm:pt modelId="{C56DBEC7-1A96-410A-8BD3-211F18E6D450}" type="sibTrans" cxnId="{6F5A6F0F-CA09-473B-A537-9D2B5AE9AC17}">
      <dgm:prSet/>
      <dgm:spPr/>
    </dgm:pt>
    <dgm:pt modelId="{4238976F-C7A3-4717-8248-A028A2F72D4D}" type="pres">
      <dgm:prSet presAssocID="{3B1FDA2A-4C2E-4990-8DFB-EF58691A4270}" presName="Name0" presStyleCnt="0">
        <dgm:presLayoutVars>
          <dgm:dir/>
          <dgm:resizeHandles val="exact"/>
        </dgm:presLayoutVars>
      </dgm:prSet>
      <dgm:spPr/>
    </dgm:pt>
    <dgm:pt modelId="{617B42DC-3D4E-4B86-9774-4A2303DD0946}" type="pres">
      <dgm:prSet presAssocID="{7DE5B2B1-7110-4F2B-BF26-FFE5654C9566}" presName="parTxOnly" presStyleLbl="node1" presStyleIdx="0" presStyleCnt="6" custScaleX="42411" custScaleY="41158">
        <dgm:presLayoutVars>
          <dgm:bulletEnabled val="1"/>
        </dgm:presLayoutVars>
      </dgm:prSet>
      <dgm:spPr/>
    </dgm:pt>
    <dgm:pt modelId="{E44AE335-46B9-4B17-B8F7-DBD975B00C07}" type="pres">
      <dgm:prSet presAssocID="{931A7FA4-F459-4C99-B738-745A1ADA999F}" presName="parSpace" presStyleCnt="0"/>
      <dgm:spPr/>
    </dgm:pt>
    <dgm:pt modelId="{C9C6794B-CE4F-4D2E-B33A-28D039CF4B4B}" type="pres">
      <dgm:prSet presAssocID="{BEC7B366-CB41-401D-B03A-5C7E59810628}" presName="parTxOnly" presStyleLbl="node1" presStyleIdx="1" presStyleCnt="6">
        <dgm:presLayoutVars>
          <dgm:bulletEnabled val="1"/>
        </dgm:presLayoutVars>
      </dgm:prSet>
      <dgm:spPr/>
    </dgm:pt>
    <dgm:pt modelId="{D5653D69-8B9B-4C58-B5A4-8BBE4D699668}" type="pres">
      <dgm:prSet presAssocID="{5C789CC9-F71A-4BF0-8C26-D2D134271D89}" presName="parSpace" presStyleCnt="0"/>
      <dgm:spPr/>
    </dgm:pt>
    <dgm:pt modelId="{A416EE6C-38F8-45F6-A1B6-2969F67C18F4}" type="pres">
      <dgm:prSet presAssocID="{63F8AAAB-2E6B-4C89-A34F-96A957BF64B5}" presName="parTxOnly" presStyleLbl="node1" presStyleIdx="2" presStyleCnt="6">
        <dgm:presLayoutVars>
          <dgm:bulletEnabled val="1"/>
        </dgm:presLayoutVars>
      </dgm:prSet>
      <dgm:spPr/>
    </dgm:pt>
    <dgm:pt modelId="{6FE98FD7-2DE9-4C06-B380-77F7A3B1E6DA}" type="pres">
      <dgm:prSet presAssocID="{EB799B4E-5D33-4519-A21E-F5F0BB4D9EF0}" presName="parSpace" presStyleCnt="0"/>
      <dgm:spPr/>
    </dgm:pt>
    <dgm:pt modelId="{9EC73B86-40EE-484A-981A-2EE0E48D07F6}" type="pres">
      <dgm:prSet presAssocID="{F91BC268-2126-47BF-9D37-AAC16D3DC64F}" presName="parTxOnly" presStyleLbl="node1" presStyleIdx="3" presStyleCnt="6">
        <dgm:presLayoutVars>
          <dgm:bulletEnabled val="1"/>
        </dgm:presLayoutVars>
      </dgm:prSet>
      <dgm:spPr/>
    </dgm:pt>
    <dgm:pt modelId="{615CF212-0AB5-45C9-9863-6E0431AEFCC5}" type="pres">
      <dgm:prSet presAssocID="{543CA78F-7E19-4DCF-81C2-35F829681350}" presName="parSpace" presStyleCnt="0"/>
      <dgm:spPr/>
    </dgm:pt>
    <dgm:pt modelId="{53A3451D-A935-473B-B4C2-C2A72D065BEF}" type="pres">
      <dgm:prSet presAssocID="{A13DF955-BBC7-4524-8F15-6A4A956FD3AA}" presName="parTxOnly" presStyleLbl="node1" presStyleIdx="4" presStyleCnt="6">
        <dgm:presLayoutVars>
          <dgm:bulletEnabled val="1"/>
        </dgm:presLayoutVars>
      </dgm:prSet>
      <dgm:spPr/>
    </dgm:pt>
    <dgm:pt modelId="{4F2D3FEF-B3A6-4423-A7BC-EE94BF12B053}" type="pres">
      <dgm:prSet presAssocID="{2F3165AF-DC6D-4959-9BFF-7665138E3939}" presName="parSpace" presStyleCnt="0"/>
      <dgm:spPr/>
    </dgm:pt>
    <dgm:pt modelId="{A835899A-BAE3-40A2-80D0-E195C712835B}" type="pres">
      <dgm:prSet presAssocID="{9FC10B6A-0C49-4157-9A03-4671F68605E3}" presName="parTxOnly" presStyleLbl="node1" presStyleIdx="5" presStyleCnt="6">
        <dgm:presLayoutVars>
          <dgm:bulletEnabled val="1"/>
        </dgm:presLayoutVars>
      </dgm:prSet>
      <dgm:spPr/>
    </dgm:pt>
  </dgm:ptLst>
  <dgm:cxnLst>
    <dgm:cxn modelId="{62F9037C-5AF9-4245-A4B5-6733BA33414A}" type="presOf" srcId="{3B1FDA2A-4C2E-4990-8DFB-EF58691A4270}" destId="{4238976F-C7A3-4717-8248-A028A2F72D4D}" srcOrd="0" destOrd="0" presId="urn:microsoft.com/office/officeart/2005/8/layout/hChevron3"/>
    <dgm:cxn modelId="{96A2FB97-743E-4DA6-A8E0-D3AFC7AFAC86}" type="presOf" srcId="{F91BC268-2126-47BF-9D37-AAC16D3DC64F}" destId="{9EC73B86-40EE-484A-981A-2EE0E48D07F6}" srcOrd="0" destOrd="0" presId="urn:microsoft.com/office/officeart/2005/8/layout/hChevron3"/>
    <dgm:cxn modelId="{2C5CDAAE-91BA-4394-9A90-9DFE2F345D27}" srcId="{3B1FDA2A-4C2E-4990-8DFB-EF58691A4270}" destId="{F91BC268-2126-47BF-9D37-AAC16D3DC64F}" srcOrd="3" destOrd="0" parTransId="{6EF374A1-A456-4B53-9B29-E7C6EFF8D7F0}" sibTransId="{543CA78F-7E19-4DCF-81C2-35F829681350}"/>
    <dgm:cxn modelId="{5DD5A605-135B-4367-93FA-E743650E017E}" srcId="{3B1FDA2A-4C2E-4990-8DFB-EF58691A4270}" destId="{BEC7B366-CB41-401D-B03A-5C7E59810628}" srcOrd="1" destOrd="0" parTransId="{48634180-6CE1-4862-A289-E13DC6E43CD1}" sibTransId="{5C789CC9-F71A-4BF0-8C26-D2D134271D89}"/>
    <dgm:cxn modelId="{860B984E-056C-47C5-A2A3-8F88CF474E7B}" srcId="{3B1FDA2A-4C2E-4990-8DFB-EF58691A4270}" destId="{63F8AAAB-2E6B-4C89-A34F-96A957BF64B5}" srcOrd="2" destOrd="0" parTransId="{F40E8242-38AD-45D4-B8DB-3C89842BD6A5}" sibTransId="{EB799B4E-5D33-4519-A21E-F5F0BB4D9EF0}"/>
    <dgm:cxn modelId="{DCC08009-6BC1-4899-995D-E1804314AD1B}" type="presOf" srcId="{7DE5B2B1-7110-4F2B-BF26-FFE5654C9566}" destId="{617B42DC-3D4E-4B86-9774-4A2303DD0946}" srcOrd="0" destOrd="0" presId="urn:microsoft.com/office/officeart/2005/8/layout/hChevron3"/>
    <dgm:cxn modelId="{6F5A6F0F-CA09-473B-A537-9D2B5AE9AC17}" srcId="{3B1FDA2A-4C2E-4990-8DFB-EF58691A4270}" destId="{9FC10B6A-0C49-4157-9A03-4671F68605E3}" srcOrd="5" destOrd="0" parTransId="{4924E15C-90C4-4DB5-A0D9-4A1709959E5A}" sibTransId="{C56DBEC7-1A96-410A-8BD3-211F18E6D450}"/>
    <dgm:cxn modelId="{E49F4EDF-32A5-4EBB-885B-6858A2B6EB46}" type="presOf" srcId="{63F8AAAB-2E6B-4C89-A34F-96A957BF64B5}" destId="{A416EE6C-38F8-45F6-A1B6-2969F67C18F4}" srcOrd="0" destOrd="0" presId="urn:microsoft.com/office/officeart/2005/8/layout/hChevron3"/>
    <dgm:cxn modelId="{34880528-9E06-448E-AB04-CBE86536AF8B}" srcId="{3B1FDA2A-4C2E-4990-8DFB-EF58691A4270}" destId="{7DE5B2B1-7110-4F2B-BF26-FFE5654C9566}" srcOrd="0" destOrd="0" parTransId="{367A6440-5C8C-4766-93E8-534E49950972}" sibTransId="{931A7FA4-F459-4C99-B738-745A1ADA999F}"/>
    <dgm:cxn modelId="{B4F04CE0-C81B-4EB8-A487-CE9B5F61ECD2}" type="presOf" srcId="{BEC7B366-CB41-401D-B03A-5C7E59810628}" destId="{C9C6794B-CE4F-4D2E-B33A-28D039CF4B4B}" srcOrd="0" destOrd="0" presId="urn:microsoft.com/office/officeart/2005/8/layout/hChevron3"/>
    <dgm:cxn modelId="{73C4519C-CF32-4D9B-9B60-B488E04F9879}" type="presOf" srcId="{A13DF955-BBC7-4524-8F15-6A4A956FD3AA}" destId="{53A3451D-A935-473B-B4C2-C2A72D065BEF}" srcOrd="0" destOrd="0" presId="urn:microsoft.com/office/officeart/2005/8/layout/hChevron3"/>
    <dgm:cxn modelId="{3529798A-A4E6-4A91-910D-1416C1C0F8BE}" srcId="{3B1FDA2A-4C2E-4990-8DFB-EF58691A4270}" destId="{A13DF955-BBC7-4524-8F15-6A4A956FD3AA}" srcOrd="4" destOrd="0" parTransId="{37AE2854-A0DE-4623-9571-5011B4BDCACE}" sibTransId="{2F3165AF-DC6D-4959-9BFF-7665138E3939}"/>
    <dgm:cxn modelId="{400A03DF-1DE6-427A-9D70-11B787B1A4D8}" type="presOf" srcId="{9FC10B6A-0C49-4157-9A03-4671F68605E3}" destId="{A835899A-BAE3-40A2-80D0-E195C712835B}" srcOrd="0" destOrd="0" presId="urn:microsoft.com/office/officeart/2005/8/layout/hChevron3"/>
    <dgm:cxn modelId="{675D9A4E-2C9F-4530-908E-383A6BEBF49F}" type="presParOf" srcId="{4238976F-C7A3-4717-8248-A028A2F72D4D}" destId="{617B42DC-3D4E-4B86-9774-4A2303DD0946}" srcOrd="0" destOrd="0" presId="urn:microsoft.com/office/officeart/2005/8/layout/hChevron3"/>
    <dgm:cxn modelId="{3EF4A23C-64B3-41C9-9930-37335156426C}" type="presParOf" srcId="{4238976F-C7A3-4717-8248-A028A2F72D4D}" destId="{E44AE335-46B9-4B17-B8F7-DBD975B00C07}" srcOrd="1" destOrd="0" presId="urn:microsoft.com/office/officeart/2005/8/layout/hChevron3"/>
    <dgm:cxn modelId="{B3607393-A462-43E0-B463-57044777F10A}" type="presParOf" srcId="{4238976F-C7A3-4717-8248-A028A2F72D4D}" destId="{C9C6794B-CE4F-4D2E-B33A-28D039CF4B4B}" srcOrd="2" destOrd="0" presId="urn:microsoft.com/office/officeart/2005/8/layout/hChevron3"/>
    <dgm:cxn modelId="{7002D8B3-DD39-4F6E-9475-1578BAF1289E}" type="presParOf" srcId="{4238976F-C7A3-4717-8248-A028A2F72D4D}" destId="{D5653D69-8B9B-4C58-B5A4-8BBE4D699668}" srcOrd="3" destOrd="0" presId="urn:microsoft.com/office/officeart/2005/8/layout/hChevron3"/>
    <dgm:cxn modelId="{1C6D3F4A-662C-4E83-B07C-9C410BC30D66}" type="presParOf" srcId="{4238976F-C7A3-4717-8248-A028A2F72D4D}" destId="{A416EE6C-38F8-45F6-A1B6-2969F67C18F4}" srcOrd="4" destOrd="0" presId="urn:microsoft.com/office/officeart/2005/8/layout/hChevron3"/>
    <dgm:cxn modelId="{8B2A319F-4548-4C7D-8C5E-6660B0864E54}" type="presParOf" srcId="{4238976F-C7A3-4717-8248-A028A2F72D4D}" destId="{6FE98FD7-2DE9-4C06-B380-77F7A3B1E6DA}" srcOrd="5" destOrd="0" presId="urn:microsoft.com/office/officeart/2005/8/layout/hChevron3"/>
    <dgm:cxn modelId="{08B9D921-C43C-4144-A5DF-4FE2A8584409}" type="presParOf" srcId="{4238976F-C7A3-4717-8248-A028A2F72D4D}" destId="{9EC73B86-40EE-484A-981A-2EE0E48D07F6}" srcOrd="6" destOrd="0" presId="urn:microsoft.com/office/officeart/2005/8/layout/hChevron3"/>
    <dgm:cxn modelId="{19EA66AD-0F42-4181-A715-0D5A0501E4C8}" type="presParOf" srcId="{4238976F-C7A3-4717-8248-A028A2F72D4D}" destId="{615CF212-0AB5-45C9-9863-6E0431AEFCC5}" srcOrd="7" destOrd="0" presId="urn:microsoft.com/office/officeart/2005/8/layout/hChevron3"/>
    <dgm:cxn modelId="{D5EAB6B4-CADD-454C-A51B-0A718720148B}" type="presParOf" srcId="{4238976F-C7A3-4717-8248-A028A2F72D4D}" destId="{53A3451D-A935-473B-B4C2-C2A72D065BEF}" srcOrd="8" destOrd="0" presId="urn:microsoft.com/office/officeart/2005/8/layout/hChevron3"/>
    <dgm:cxn modelId="{38B40AE1-BA68-4A74-8E70-C046DBBCDAB7}" type="presParOf" srcId="{4238976F-C7A3-4717-8248-A028A2F72D4D}" destId="{4F2D3FEF-B3A6-4423-A7BC-EE94BF12B053}" srcOrd="9" destOrd="0" presId="urn:microsoft.com/office/officeart/2005/8/layout/hChevron3"/>
    <dgm:cxn modelId="{BD8CD0D3-0580-4F18-B800-787B426A0D3B}" type="presParOf" srcId="{4238976F-C7A3-4717-8248-A028A2F72D4D}" destId="{A835899A-BAE3-40A2-80D0-E195C712835B}"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275786-CCCB-49EA-AC00-767711C33307}" type="doc">
      <dgm:prSet loTypeId="urn:microsoft.com/office/officeart/2005/8/layout/hChevron3" loCatId="process" qsTypeId="urn:microsoft.com/office/officeart/2005/8/quickstyle/simple1" qsCatId="simple" csTypeId="urn:microsoft.com/office/officeart/2005/8/colors/accent1_2" csCatId="accent1" phldr="1"/>
      <dgm:spPr/>
    </dgm:pt>
    <dgm:pt modelId="{64FC2BD2-1667-46E1-93E6-12A31791055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35</a:t>
          </a:r>
        </a:p>
      </dgm:t>
    </dgm:pt>
    <dgm:pt modelId="{4E17AF17-433B-40F7-897C-22790ADB1F3E}" type="parTrans" cxnId="{CAE96886-96B1-464D-A8F4-83257E16B2B8}">
      <dgm:prSet/>
      <dgm:spPr/>
    </dgm:pt>
    <dgm:pt modelId="{5350B781-FD7F-4678-AC54-878ECDC19D3A}" type="sibTrans" cxnId="{CAE96886-96B1-464D-A8F4-83257E16B2B8}">
      <dgm:prSet/>
      <dgm:spPr/>
    </dgm:pt>
    <dgm:pt modelId="{35BC86E5-CAA2-4843-9767-924A27832A12}">
      <dgm:prSet phldrT="[Text]"/>
      <dgm:spPr>
        <a:gradFill flip="none" rotWithShape="0">
          <a:gsLst>
            <a:gs pos="0">
              <a:srgbClr val="5B9BD5"/>
            </a:gs>
            <a:gs pos="85714">
              <a:srgbClr val="5B9BD5"/>
            </a:gs>
            <a:gs pos="100000">
              <a:srgbClr val="5B9BD5"/>
            </a:gs>
          </a:gsLst>
          <a:lin ang="0" scaled="1"/>
          <a:tileRect/>
        </a:gradFill>
      </dgm:spPr>
      <dgm:t>
        <a:bodyPr/>
        <a:lstStyle/>
        <a:p>
          <a:r>
            <a:rPr lang="en-US"/>
            <a:t>Background</a:t>
          </a:r>
        </a:p>
      </dgm:t>
    </dgm:pt>
    <dgm:pt modelId="{0A055751-595C-41F0-B784-17FB93652BE1}" type="parTrans" cxnId="{F7CCBA3E-3677-4E61-A046-D703DDD95CF2}">
      <dgm:prSet/>
      <dgm:spPr/>
    </dgm:pt>
    <dgm:pt modelId="{73472FFC-4497-4102-B220-4F3CA91363AC}" type="sibTrans" cxnId="{F7CCBA3E-3677-4E61-A046-D703DDD95CF2}">
      <dgm:prSet/>
      <dgm:spPr/>
    </dgm:pt>
    <dgm:pt modelId="{87105FF3-0CB0-40FE-9BD4-DD36F4A6EC96}">
      <dgm:prSet phldrT="[Text]"/>
      <dgm:spPr>
        <a:gradFill flip="none" rotWithShape="0">
          <a:gsLst>
            <a:gs pos="0">
              <a:srgbClr val="5B9BD5"/>
            </a:gs>
            <a:gs pos="85714">
              <a:srgbClr val="5B9BD5"/>
            </a:gs>
            <a:gs pos="100000">
              <a:srgbClr val="5B9BD5"/>
            </a:gs>
          </a:gsLst>
          <a:lin ang="0" scaled="1"/>
          <a:tileRect/>
        </a:gradFill>
      </dgm:spPr>
      <dgm:t>
        <a:bodyPr/>
        <a:lstStyle/>
        <a:p>
          <a:r>
            <a:rPr lang="en-US"/>
            <a:t>Overview</a:t>
          </a:r>
        </a:p>
      </dgm:t>
    </dgm:pt>
    <dgm:pt modelId="{ED833553-B6BA-415D-AE45-46F9D91ED6DA}" type="parTrans" cxnId="{D59334B5-DC4C-4C93-A3D6-5B177D19837A}">
      <dgm:prSet/>
      <dgm:spPr/>
    </dgm:pt>
    <dgm:pt modelId="{4F289CA0-EB27-415D-989D-FF00153A0B83}" type="sibTrans" cxnId="{D59334B5-DC4C-4C93-A3D6-5B177D19837A}">
      <dgm:prSet/>
      <dgm:spPr/>
    </dgm:pt>
    <dgm:pt modelId="{EA4F1B65-A72D-4413-9FBB-97588CD28A99}">
      <dgm:prSet/>
      <dgm:spPr>
        <a:gradFill flip="none" rotWithShape="0">
          <a:gsLst>
            <a:gs pos="0">
              <a:srgbClr val="5B9BD5"/>
            </a:gs>
            <a:gs pos="85714">
              <a:srgbClr val="5B9BD5"/>
            </a:gs>
            <a:gs pos="100000">
              <a:srgbClr val="5B9BD5"/>
            </a:gs>
          </a:gsLst>
          <a:lin ang="0" scaled="1"/>
          <a:tileRect/>
        </a:gradFill>
      </dgm:spPr>
      <dgm:t>
        <a:bodyPr/>
        <a:lstStyle/>
        <a:p>
          <a:r>
            <a:rPr lang="en-US"/>
            <a:t>Detection</a:t>
          </a:r>
        </a:p>
      </dgm:t>
    </dgm:pt>
    <dgm:pt modelId="{22CF3486-2783-40AD-B717-E8C1221067CD}" type="parTrans" cxnId="{124E8B00-20C7-417A-9581-2D6D083BC4A0}">
      <dgm:prSet/>
      <dgm:spPr/>
    </dgm:pt>
    <dgm:pt modelId="{05DB998A-F92F-47D4-9D92-DA859B4A55B5}" type="sibTrans" cxnId="{124E8B00-20C7-417A-9581-2D6D083BC4A0}">
      <dgm:prSet/>
      <dgm:spPr/>
    </dgm:pt>
    <dgm:pt modelId="{1A4988D4-668D-4BB3-9198-0522D82FC6B4}">
      <dgm:prSet/>
      <dgm:spPr>
        <a:gradFill flip="none" rotWithShape="0">
          <a:gsLst>
            <a:gs pos="0">
              <a:srgbClr val="5B9BD5"/>
            </a:gs>
            <a:gs pos="85714">
              <a:srgbClr val="5B9BD5"/>
            </a:gs>
            <a:gs pos="100000">
              <a:srgbClr val="5B9BD5"/>
            </a:gs>
          </a:gsLst>
          <a:lin ang="0" scaled="1"/>
          <a:tileRect/>
        </a:gradFill>
      </dgm:spPr>
      <dgm:t>
        <a:bodyPr/>
        <a:lstStyle/>
        <a:p>
          <a:r>
            <a:rPr lang="en-US"/>
            <a:t>Repair</a:t>
          </a:r>
        </a:p>
      </dgm:t>
    </dgm:pt>
    <dgm:pt modelId="{E4D6BDA0-AFE8-4940-9E05-08765085401C}" type="parTrans" cxnId="{DD14B246-A240-4AC3-BADF-26468A0BAC29}">
      <dgm:prSet/>
      <dgm:spPr/>
    </dgm:pt>
    <dgm:pt modelId="{D4541165-5BE5-4384-B591-785D6CF52134}" type="sibTrans" cxnId="{DD14B246-A240-4AC3-BADF-26468A0BAC29}">
      <dgm:prSet/>
      <dgm:spPr/>
    </dgm:pt>
    <dgm:pt modelId="{C5B4DB0B-F03D-4AED-825B-3DA970E4623C}">
      <dgm:prSet/>
      <dgm:spPr>
        <a:gradFill flip="none" rotWithShape="0">
          <a:gsLst>
            <a:gs pos="0">
              <a:srgbClr val="5B9BD5"/>
            </a:gs>
            <a:gs pos="85714">
              <a:srgbClr val="5B9BD5"/>
            </a:gs>
            <a:gs pos="100000">
              <a:srgbClr val="5B9BD5"/>
            </a:gs>
          </a:gsLst>
          <a:lin ang="0" scaled="1"/>
          <a:tileRect/>
        </a:gradFill>
      </dgm:spPr>
      <dgm:t>
        <a:bodyPr/>
        <a:lstStyle/>
        <a:p>
          <a:r>
            <a:rPr lang="en-US"/>
            <a:t>Performance</a:t>
          </a:r>
        </a:p>
      </dgm:t>
    </dgm:pt>
    <dgm:pt modelId="{8578A06B-0C97-4E5A-9CD6-070D08C78ACB}" type="parTrans" cxnId="{022C9D5B-56E9-4627-9967-162A31F80BAA}">
      <dgm:prSet/>
      <dgm:spPr/>
    </dgm:pt>
    <dgm:pt modelId="{689B908C-56F9-4590-861D-8BE2236CA8B5}" type="sibTrans" cxnId="{022C9D5B-56E9-4627-9967-162A31F80BAA}">
      <dgm:prSet/>
      <dgm:spPr/>
    </dgm:pt>
    <dgm:pt modelId="{556B6682-1F7A-4236-ACCC-63C1E064DCF9}" type="pres">
      <dgm:prSet presAssocID="{E0275786-CCCB-49EA-AC00-767711C33307}" presName="Name0" presStyleCnt="0">
        <dgm:presLayoutVars>
          <dgm:dir/>
          <dgm:resizeHandles val="exact"/>
        </dgm:presLayoutVars>
      </dgm:prSet>
      <dgm:spPr/>
    </dgm:pt>
    <dgm:pt modelId="{501C12D7-125D-4FD1-A9D6-854C26BBD80E}" type="pres">
      <dgm:prSet presAssocID="{64FC2BD2-1667-46E1-93E6-12A317910550}" presName="parTxOnly" presStyleLbl="node1" presStyleIdx="0" presStyleCnt="6" custScaleX="42411" custScaleY="41158">
        <dgm:presLayoutVars>
          <dgm:bulletEnabled val="1"/>
        </dgm:presLayoutVars>
      </dgm:prSet>
      <dgm:spPr/>
    </dgm:pt>
    <dgm:pt modelId="{66524141-6C7E-49F9-AABC-B00C2E46BD90}" type="pres">
      <dgm:prSet presAssocID="{5350B781-FD7F-4678-AC54-878ECDC19D3A}" presName="parSpace" presStyleCnt="0"/>
      <dgm:spPr/>
    </dgm:pt>
    <dgm:pt modelId="{6B449DB9-3B55-47E8-8BD4-7ADD901D2B4D}" type="pres">
      <dgm:prSet presAssocID="{35BC86E5-CAA2-4843-9767-924A27832A12}" presName="parTxOnly" presStyleLbl="node1" presStyleIdx="1" presStyleCnt="6">
        <dgm:presLayoutVars>
          <dgm:bulletEnabled val="1"/>
        </dgm:presLayoutVars>
      </dgm:prSet>
      <dgm:spPr/>
    </dgm:pt>
    <dgm:pt modelId="{3FD96E90-62A5-48DC-B2D1-7E1FE3D500C5}" type="pres">
      <dgm:prSet presAssocID="{73472FFC-4497-4102-B220-4F3CA91363AC}" presName="parSpace" presStyleCnt="0"/>
      <dgm:spPr/>
    </dgm:pt>
    <dgm:pt modelId="{DCC443E4-FF1D-4959-A0E4-B2631D066DE6}" type="pres">
      <dgm:prSet presAssocID="{87105FF3-0CB0-40FE-9BD4-DD36F4A6EC96}" presName="parTxOnly" presStyleLbl="node1" presStyleIdx="2" presStyleCnt="6">
        <dgm:presLayoutVars>
          <dgm:bulletEnabled val="1"/>
        </dgm:presLayoutVars>
      </dgm:prSet>
      <dgm:spPr/>
    </dgm:pt>
    <dgm:pt modelId="{910C4F95-EA5D-4D86-862A-195799FDD787}" type="pres">
      <dgm:prSet presAssocID="{4F289CA0-EB27-415D-989D-FF00153A0B83}" presName="parSpace" presStyleCnt="0"/>
      <dgm:spPr/>
    </dgm:pt>
    <dgm:pt modelId="{0F3ADDD7-C839-45DE-A29F-6520BACBB808}" type="pres">
      <dgm:prSet presAssocID="{EA4F1B65-A72D-4413-9FBB-97588CD28A99}" presName="parTxOnly" presStyleLbl="node1" presStyleIdx="3" presStyleCnt="6">
        <dgm:presLayoutVars>
          <dgm:bulletEnabled val="1"/>
        </dgm:presLayoutVars>
      </dgm:prSet>
      <dgm:spPr/>
    </dgm:pt>
    <dgm:pt modelId="{E6D41AF2-5E30-4FB3-8201-ED24850C9660}" type="pres">
      <dgm:prSet presAssocID="{05DB998A-F92F-47D4-9D92-DA859B4A55B5}" presName="parSpace" presStyleCnt="0"/>
      <dgm:spPr/>
    </dgm:pt>
    <dgm:pt modelId="{28AC184B-89E3-4873-B1DE-388A3276EBB1}" type="pres">
      <dgm:prSet presAssocID="{1A4988D4-668D-4BB3-9198-0522D82FC6B4}" presName="parTxOnly" presStyleLbl="node1" presStyleIdx="4" presStyleCnt="6">
        <dgm:presLayoutVars>
          <dgm:bulletEnabled val="1"/>
        </dgm:presLayoutVars>
      </dgm:prSet>
      <dgm:spPr/>
    </dgm:pt>
    <dgm:pt modelId="{90772EE4-6E3F-4C4D-A921-C030C9E2A901}" type="pres">
      <dgm:prSet presAssocID="{D4541165-5BE5-4384-B591-785D6CF52134}" presName="parSpace" presStyleCnt="0"/>
      <dgm:spPr/>
    </dgm:pt>
    <dgm:pt modelId="{C9B1AAEE-A28F-492E-8089-C0064A1402CF}" type="pres">
      <dgm:prSet presAssocID="{C5B4DB0B-F03D-4AED-825B-3DA970E4623C}" presName="parTxOnly" presStyleLbl="node1" presStyleIdx="5" presStyleCnt="6">
        <dgm:presLayoutVars>
          <dgm:bulletEnabled val="1"/>
        </dgm:presLayoutVars>
      </dgm:prSet>
      <dgm:spPr/>
    </dgm:pt>
  </dgm:ptLst>
  <dgm:cxnLst>
    <dgm:cxn modelId="{DD14B246-A240-4AC3-BADF-26468A0BAC29}" srcId="{E0275786-CCCB-49EA-AC00-767711C33307}" destId="{1A4988D4-668D-4BB3-9198-0522D82FC6B4}" srcOrd="4" destOrd="0" parTransId="{E4D6BDA0-AFE8-4940-9E05-08765085401C}" sibTransId="{D4541165-5BE5-4384-B591-785D6CF52134}"/>
    <dgm:cxn modelId="{73C4456C-FF71-4D2B-8317-4D95DEC1386A}" type="presOf" srcId="{87105FF3-0CB0-40FE-9BD4-DD36F4A6EC96}" destId="{DCC443E4-FF1D-4959-A0E4-B2631D066DE6}" srcOrd="0" destOrd="0" presId="urn:microsoft.com/office/officeart/2005/8/layout/hChevron3"/>
    <dgm:cxn modelId="{97A68DC0-A137-47ED-BB53-A6DC1DD0E77F}" type="presOf" srcId="{35BC86E5-CAA2-4843-9767-924A27832A12}" destId="{6B449DB9-3B55-47E8-8BD4-7ADD901D2B4D}" srcOrd="0" destOrd="0" presId="urn:microsoft.com/office/officeart/2005/8/layout/hChevron3"/>
    <dgm:cxn modelId="{BAB64A12-FC2F-4330-B780-7A7E1EBE8F3C}" type="presOf" srcId="{64FC2BD2-1667-46E1-93E6-12A317910550}" destId="{501C12D7-125D-4FD1-A9D6-854C26BBD80E}" srcOrd="0" destOrd="0" presId="urn:microsoft.com/office/officeart/2005/8/layout/hChevron3"/>
    <dgm:cxn modelId="{CAE96886-96B1-464D-A8F4-83257E16B2B8}" srcId="{E0275786-CCCB-49EA-AC00-767711C33307}" destId="{64FC2BD2-1667-46E1-93E6-12A317910550}" srcOrd="0" destOrd="0" parTransId="{4E17AF17-433B-40F7-897C-22790ADB1F3E}" sibTransId="{5350B781-FD7F-4678-AC54-878ECDC19D3A}"/>
    <dgm:cxn modelId="{F2CE17BC-EE6C-408E-BE85-65A066E5820A}" type="presOf" srcId="{E0275786-CCCB-49EA-AC00-767711C33307}" destId="{556B6682-1F7A-4236-ACCC-63C1E064DCF9}" srcOrd="0" destOrd="0" presId="urn:microsoft.com/office/officeart/2005/8/layout/hChevron3"/>
    <dgm:cxn modelId="{124E8B00-20C7-417A-9581-2D6D083BC4A0}" srcId="{E0275786-CCCB-49EA-AC00-767711C33307}" destId="{EA4F1B65-A72D-4413-9FBB-97588CD28A99}" srcOrd="3" destOrd="0" parTransId="{22CF3486-2783-40AD-B717-E8C1221067CD}" sibTransId="{05DB998A-F92F-47D4-9D92-DA859B4A55B5}"/>
    <dgm:cxn modelId="{D13A649E-8955-400E-BC73-E428C37AF5F9}" type="presOf" srcId="{C5B4DB0B-F03D-4AED-825B-3DA970E4623C}" destId="{C9B1AAEE-A28F-492E-8089-C0064A1402CF}" srcOrd="0" destOrd="0" presId="urn:microsoft.com/office/officeart/2005/8/layout/hChevron3"/>
    <dgm:cxn modelId="{022C9D5B-56E9-4627-9967-162A31F80BAA}" srcId="{E0275786-CCCB-49EA-AC00-767711C33307}" destId="{C5B4DB0B-F03D-4AED-825B-3DA970E4623C}" srcOrd="5" destOrd="0" parTransId="{8578A06B-0C97-4E5A-9CD6-070D08C78ACB}" sibTransId="{689B908C-56F9-4590-861D-8BE2236CA8B5}"/>
    <dgm:cxn modelId="{F663EE61-D23D-4391-A77A-4C64D4525648}" type="presOf" srcId="{EA4F1B65-A72D-4413-9FBB-97588CD28A99}" destId="{0F3ADDD7-C839-45DE-A29F-6520BACBB808}" srcOrd="0" destOrd="0" presId="urn:microsoft.com/office/officeart/2005/8/layout/hChevron3"/>
    <dgm:cxn modelId="{F7CCBA3E-3677-4E61-A046-D703DDD95CF2}" srcId="{E0275786-CCCB-49EA-AC00-767711C33307}" destId="{35BC86E5-CAA2-4843-9767-924A27832A12}" srcOrd="1" destOrd="0" parTransId="{0A055751-595C-41F0-B784-17FB93652BE1}" sibTransId="{73472FFC-4497-4102-B220-4F3CA91363AC}"/>
    <dgm:cxn modelId="{D59334B5-DC4C-4C93-A3D6-5B177D19837A}" srcId="{E0275786-CCCB-49EA-AC00-767711C33307}" destId="{87105FF3-0CB0-40FE-9BD4-DD36F4A6EC96}" srcOrd="2" destOrd="0" parTransId="{ED833553-B6BA-415D-AE45-46F9D91ED6DA}" sibTransId="{4F289CA0-EB27-415D-989D-FF00153A0B83}"/>
    <dgm:cxn modelId="{06784A64-805F-4585-9085-D70CFCFB441F}" type="presOf" srcId="{1A4988D4-668D-4BB3-9198-0522D82FC6B4}" destId="{28AC184B-89E3-4873-B1DE-388A3276EBB1}" srcOrd="0" destOrd="0" presId="urn:microsoft.com/office/officeart/2005/8/layout/hChevron3"/>
    <dgm:cxn modelId="{7482B1F9-C169-4E85-8664-72BC584A17D6}" type="presParOf" srcId="{556B6682-1F7A-4236-ACCC-63C1E064DCF9}" destId="{501C12D7-125D-4FD1-A9D6-854C26BBD80E}" srcOrd="0" destOrd="0" presId="urn:microsoft.com/office/officeart/2005/8/layout/hChevron3"/>
    <dgm:cxn modelId="{22F389DD-8D10-42A7-94E0-0C1272637D89}" type="presParOf" srcId="{556B6682-1F7A-4236-ACCC-63C1E064DCF9}" destId="{66524141-6C7E-49F9-AABC-B00C2E46BD90}" srcOrd="1" destOrd="0" presId="urn:microsoft.com/office/officeart/2005/8/layout/hChevron3"/>
    <dgm:cxn modelId="{B71752E6-6C34-48C3-AEAE-8EF13F6B63EB}" type="presParOf" srcId="{556B6682-1F7A-4236-ACCC-63C1E064DCF9}" destId="{6B449DB9-3B55-47E8-8BD4-7ADD901D2B4D}" srcOrd="2" destOrd="0" presId="urn:microsoft.com/office/officeart/2005/8/layout/hChevron3"/>
    <dgm:cxn modelId="{91EA607F-AC39-401C-B5EF-F4F33259CAEE}" type="presParOf" srcId="{556B6682-1F7A-4236-ACCC-63C1E064DCF9}" destId="{3FD96E90-62A5-48DC-B2D1-7E1FE3D500C5}" srcOrd="3" destOrd="0" presId="urn:microsoft.com/office/officeart/2005/8/layout/hChevron3"/>
    <dgm:cxn modelId="{ED50A261-5C31-4D02-9723-BAF4CD6BD87B}" type="presParOf" srcId="{556B6682-1F7A-4236-ACCC-63C1E064DCF9}" destId="{DCC443E4-FF1D-4959-A0E4-B2631D066DE6}" srcOrd="4" destOrd="0" presId="urn:microsoft.com/office/officeart/2005/8/layout/hChevron3"/>
    <dgm:cxn modelId="{6BC34EEB-3329-486A-A35C-4754A6BF262A}" type="presParOf" srcId="{556B6682-1F7A-4236-ACCC-63C1E064DCF9}" destId="{910C4F95-EA5D-4D86-862A-195799FDD787}" srcOrd="5" destOrd="0" presId="urn:microsoft.com/office/officeart/2005/8/layout/hChevron3"/>
    <dgm:cxn modelId="{B54A05BC-6443-403F-B7EB-983E3E6E83ED}" type="presParOf" srcId="{556B6682-1F7A-4236-ACCC-63C1E064DCF9}" destId="{0F3ADDD7-C839-45DE-A29F-6520BACBB808}" srcOrd="6" destOrd="0" presId="urn:microsoft.com/office/officeart/2005/8/layout/hChevron3"/>
    <dgm:cxn modelId="{2449AF1F-6C08-4124-8C7A-B1D3F2B7169C}" type="presParOf" srcId="{556B6682-1F7A-4236-ACCC-63C1E064DCF9}" destId="{E6D41AF2-5E30-4FB3-8201-ED24850C9660}" srcOrd="7" destOrd="0" presId="urn:microsoft.com/office/officeart/2005/8/layout/hChevron3"/>
    <dgm:cxn modelId="{9962F275-2D28-42CE-9F87-D4DE53152A34}" type="presParOf" srcId="{556B6682-1F7A-4236-ACCC-63C1E064DCF9}" destId="{28AC184B-89E3-4873-B1DE-388A3276EBB1}" srcOrd="8" destOrd="0" presId="urn:microsoft.com/office/officeart/2005/8/layout/hChevron3"/>
    <dgm:cxn modelId="{971B1AB9-1296-42B2-9D82-1E80631A608D}" type="presParOf" srcId="{556B6682-1F7A-4236-ACCC-63C1E064DCF9}" destId="{90772EE4-6E3F-4C4D-A921-C030C9E2A901}" srcOrd="9" destOrd="0" presId="urn:microsoft.com/office/officeart/2005/8/layout/hChevron3"/>
    <dgm:cxn modelId="{A27D4FDB-D720-48EC-B688-19CEC5FB1436}" type="presParOf" srcId="{556B6682-1F7A-4236-ACCC-63C1E064DCF9}" destId="{C9B1AAEE-A28F-492E-8089-C0064A1402CF}"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A4AB157-747E-4F68-9C4B-A319AB4C4BE8}" type="doc">
      <dgm:prSet loTypeId="urn:microsoft.com/office/officeart/2005/8/layout/hChevron3" loCatId="process" qsTypeId="urn:microsoft.com/office/officeart/2005/8/quickstyle/simple1" qsCatId="simple" csTypeId="urn:microsoft.com/office/officeart/2005/8/colors/accent1_2" csCatId="accent1" phldr="1"/>
      <dgm:spPr/>
    </dgm:pt>
    <dgm:pt modelId="{5E8751FC-8F2F-4283-8EE5-8CF516BD46D4}">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36</a:t>
          </a:r>
        </a:p>
      </dgm:t>
    </dgm:pt>
    <dgm:pt modelId="{F51C8AE1-378E-441D-8DD4-934F0DE93035}" type="parTrans" cxnId="{6C97E6A8-CB8B-4617-9540-00A17A589C24}">
      <dgm:prSet/>
      <dgm:spPr/>
    </dgm:pt>
    <dgm:pt modelId="{06225044-A8C5-4CE6-BF4B-32909D1E436E}" type="sibTrans" cxnId="{6C97E6A8-CB8B-4617-9540-00A17A589C24}">
      <dgm:prSet/>
      <dgm:spPr/>
    </dgm:pt>
    <dgm:pt modelId="{EDDF4542-9F4B-4EEB-A82F-DEFD77ED8A64}">
      <dgm:prSet phldrT="[Text]"/>
      <dgm:spPr>
        <a:gradFill flip="none" rotWithShape="0">
          <a:gsLst>
            <a:gs pos="0">
              <a:srgbClr val="5B9BD5"/>
            </a:gs>
            <a:gs pos="100000">
              <a:srgbClr val="5B9BD5"/>
            </a:gs>
            <a:gs pos="100000">
              <a:srgbClr val="5B9BD5"/>
            </a:gs>
          </a:gsLst>
          <a:lin ang="0" scaled="1"/>
          <a:tileRect/>
        </a:gradFill>
      </dgm:spPr>
      <dgm:t>
        <a:bodyPr/>
        <a:lstStyle/>
        <a:p>
          <a:r>
            <a:rPr lang="en-US"/>
            <a:t>Background</a:t>
          </a:r>
        </a:p>
      </dgm:t>
    </dgm:pt>
    <dgm:pt modelId="{C38C5B41-9EC6-458A-B29E-01466C17BBFE}" type="parTrans" cxnId="{9504C0BA-B646-4E0C-B112-E8B4FF92B17C}">
      <dgm:prSet/>
      <dgm:spPr/>
    </dgm:pt>
    <dgm:pt modelId="{177AD6A1-F9F7-4135-BD17-8EA71AABCCBF}" type="sibTrans" cxnId="{9504C0BA-B646-4E0C-B112-E8B4FF92B17C}">
      <dgm:prSet/>
      <dgm:spPr/>
    </dgm:pt>
    <dgm:pt modelId="{A28BB330-4B01-4F3D-9009-5A8F65044BE9}">
      <dgm:prSet phldrT="[Text]"/>
      <dgm:spPr>
        <a:gradFill flip="none" rotWithShape="0">
          <a:gsLst>
            <a:gs pos="0">
              <a:srgbClr val="5B9BD5"/>
            </a:gs>
            <a:gs pos="100000">
              <a:srgbClr val="5B9BD5"/>
            </a:gs>
            <a:gs pos="100000">
              <a:srgbClr val="5B9BD5"/>
            </a:gs>
          </a:gsLst>
          <a:lin ang="0" scaled="1"/>
          <a:tileRect/>
        </a:gradFill>
      </dgm:spPr>
      <dgm:t>
        <a:bodyPr/>
        <a:lstStyle/>
        <a:p>
          <a:r>
            <a:rPr lang="en-US"/>
            <a:t>Overview</a:t>
          </a:r>
        </a:p>
      </dgm:t>
    </dgm:pt>
    <dgm:pt modelId="{3A1E008D-D11A-43EB-8A7E-4E33A2A0A3EC}" type="parTrans" cxnId="{A0926E12-0240-48F5-8C45-7A82A15A4A73}">
      <dgm:prSet/>
      <dgm:spPr/>
    </dgm:pt>
    <dgm:pt modelId="{BAF550A6-BA29-4471-8B7E-DFBA110564F3}" type="sibTrans" cxnId="{A0926E12-0240-48F5-8C45-7A82A15A4A73}">
      <dgm:prSet/>
      <dgm:spPr/>
    </dgm:pt>
    <dgm:pt modelId="{3698B4C9-4390-4EB4-AD05-6E8C0F64ADAD}">
      <dgm:prSet/>
      <dgm:spPr>
        <a:gradFill flip="none" rotWithShape="0">
          <a:gsLst>
            <a:gs pos="0">
              <a:srgbClr val="5B9BD5"/>
            </a:gs>
            <a:gs pos="100000">
              <a:srgbClr val="5B9BD5"/>
            </a:gs>
            <a:gs pos="100000">
              <a:srgbClr val="5B9BD5"/>
            </a:gs>
          </a:gsLst>
          <a:lin ang="0" scaled="1"/>
          <a:tileRect/>
        </a:gradFill>
      </dgm:spPr>
      <dgm:t>
        <a:bodyPr/>
        <a:lstStyle/>
        <a:p>
          <a:r>
            <a:rPr lang="en-US"/>
            <a:t>Detection</a:t>
          </a:r>
        </a:p>
      </dgm:t>
    </dgm:pt>
    <dgm:pt modelId="{8C7734C3-6DD9-43DE-B3CB-6BAB27DAD06E}" type="parTrans" cxnId="{F1892762-16F5-4312-BDF7-1DB2D0EBD235}">
      <dgm:prSet/>
      <dgm:spPr/>
    </dgm:pt>
    <dgm:pt modelId="{934897C6-8A3C-4043-889A-A645757D254C}" type="sibTrans" cxnId="{F1892762-16F5-4312-BDF7-1DB2D0EBD235}">
      <dgm:prSet/>
      <dgm:spPr/>
    </dgm:pt>
    <dgm:pt modelId="{7294A9DC-B1C6-40A5-8086-1C6E4CD1E805}">
      <dgm:prSet/>
      <dgm:spPr>
        <a:gradFill flip="none" rotWithShape="0">
          <a:gsLst>
            <a:gs pos="0">
              <a:srgbClr val="5B9BD5"/>
            </a:gs>
            <a:gs pos="100000">
              <a:srgbClr val="5B9BD5"/>
            </a:gs>
            <a:gs pos="100000">
              <a:srgbClr val="5B9BD5"/>
            </a:gs>
          </a:gsLst>
          <a:lin ang="0" scaled="1"/>
          <a:tileRect/>
        </a:gradFill>
      </dgm:spPr>
      <dgm:t>
        <a:bodyPr/>
        <a:lstStyle/>
        <a:p>
          <a:r>
            <a:rPr lang="en-US"/>
            <a:t>Repair</a:t>
          </a:r>
        </a:p>
      </dgm:t>
    </dgm:pt>
    <dgm:pt modelId="{3D3B3190-467B-45F9-8E99-9F2A26916238}" type="parTrans" cxnId="{0C7F91AE-DF1C-409C-A240-C55DF80A474D}">
      <dgm:prSet/>
      <dgm:spPr/>
    </dgm:pt>
    <dgm:pt modelId="{77025663-612E-4AC9-8079-4A27A37BA90E}" type="sibTrans" cxnId="{0C7F91AE-DF1C-409C-A240-C55DF80A474D}">
      <dgm:prSet/>
      <dgm:spPr/>
    </dgm:pt>
    <dgm:pt modelId="{E6D9EA27-D7B3-47AB-B031-4454A0418CBB}">
      <dgm:prSet/>
      <dgm:spPr>
        <a:gradFill flip="none" rotWithShape="0">
          <a:gsLst>
            <a:gs pos="0">
              <a:srgbClr val="5B9BD5"/>
            </a:gs>
            <a:gs pos="100000">
              <a:srgbClr val="5B9BD5"/>
            </a:gs>
            <a:gs pos="100000">
              <a:srgbClr val="5B9BD5"/>
            </a:gs>
          </a:gsLst>
          <a:lin ang="0" scaled="1"/>
          <a:tileRect/>
        </a:gradFill>
      </dgm:spPr>
      <dgm:t>
        <a:bodyPr/>
        <a:lstStyle/>
        <a:p>
          <a:r>
            <a:rPr lang="en-US"/>
            <a:t>Performance</a:t>
          </a:r>
        </a:p>
      </dgm:t>
    </dgm:pt>
    <dgm:pt modelId="{5C977DFD-8EFB-4ABD-B2CE-A7F77286FC79}" type="parTrans" cxnId="{E8252F44-ED55-4DCC-B657-82D61810CD2D}">
      <dgm:prSet/>
      <dgm:spPr/>
    </dgm:pt>
    <dgm:pt modelId="{B8387851-B0E5-402B-AB50-48F58B271C0E}" type="sibTrans" cxnId="{E8252F44-ED55-4DCC-B657-82D61810CD2D}">
      <dgm:prSet/>
      <dgm:spPr/>
    </dgm:pt>
    <dgm:pt modelId="{8F834CFD-34F5-4981-B1EF-2074721C7224}" type="pres">
      <dgm:prSet presAssocID="{6A4AB157-747E-4F68-9C4B-A319AB4C4BE8}" presName="Name0" presStyleCnt="0">
        <dgm:presLayoutVars>
          <dgm:dir/>
          <dgm:resizeHandles val="exact"/>
        </dgm:presLayoutVars>
      </dgm:prSet>
      <dgm:spPr/>
    </dgm:pt>
    <dgm:pt modelId="{DA3002FC-EFBB-480B-8AD0-C3F22E5A992A}" type="pres">
      <dgm:prSet presAssocID="{5E8751FC-8F2F-4283-8EE5-8CF516BD46D4}" presName="parTxOnly" presStyleLbl="node1" presStyleIdx="0" presStyleCnt="6" custScaleX="42411" custScaleY="41158">
        <dgm:presLayoutVars>
          <dgm:bulletEnabled val="1"/>
        </dgm:presLayoutVars>
      </dgm:prSet>
      <dgm:spPr/>
    </dgm:pt>
    <dgm:pt modelId="{E3FB6028-9044-4A92-B0F9-08090792CAE6}" type="pres">
      <dgm:prSet presAssocID="{06225044-A8C5-4CE6-BF4B-32909D1E436E}" presName="parSpace" presStyleCnt="0"/>
      <dgm:spPr/>
    </dgm:pt>
    <dgm:pt modelId="{F993F335-DC30-484C-900D-2C744329B8F6}" type="pres">
      <dgm:prSet presAssocID="{EDDF4542-9F4B-4EEB-A82F-DEFD77ED8A64}" presName="parTxOnly" presStyleLbl="node1" presStyleIdx="1" presStyleCnt="6">
        <dgm:presLayoutVars>
          <dgm:bulletEnabled val="1"/>
        </dgm:presLayoutVars>
      </dgm:prSet>
      <dgm:spPr/>
    </dgm:pt>
    <dgm:pt modelId="{64C3C468-9BDE-4054-A06F-473826CB2B40}" type="pres">
      <dgm:prSet presAssocID="{177AD6A1-F9F7-4135-BD17-8EA71AABCCBF}" presName="parSpace" presStyleCnt="0"/>
      <dgm:spPr/>
    </dgm:pt>
    <dgm:pt modelId="{F1F645FF-617E-4218-83E0-7B3D41E1CB7B}" type="pres">
      <dgm:prSet presAssocID="{A28BB330-4B01-4F3D-9009-5A8F65044BE9}" presName="parTxOnly" presStyleLbl="node1" presStyleIdx="2" presStyleCnt="6">
        <dgm:presLayoutVars>
          <dgm:bulletEnabled val="1"/>
        </dgm:presLayoutVars>
      </dgm:prSet>
      <dgm:spPr/>
    </dgm:pt>
    <dgm:pt modelId="{A624537C-505E-4CE8-95FA-410DFE1D708C}" type="pres">
      <dgm:prSet presAssocID="{BAF550A6-BA29-4471-8B7E-DFBA110564F3}" presName="parSpace" presStyleCnt="0"/>
      <dgm:spPr/>
    </dgm:pt>
    <dgm:pt modelId="{3DA5FFE7-92BB-4D31-A797-B9F4FB26AC8F}" type="pres">
      <dgm:prSet presAssocID="{3698B4C9-4390-4EB4-AD05-6E8C0F64ADAD}" presName="parTxOnly" presStyleLbl="node1" presStyleIdx="3" presStyleCnt="6">
        <dgm:presLayoutVars>
          <dgm:bulletEnabled val="1"/>
        </dgm:presLayoutVars>
      </dgm:prSet>
      <dgm:spPr/>
    </dgm:pt>
    <dgm:pt modelId="{04D62B79-168B-48BE-A22D-663793CCA7F9}" type="pres">
      <dgm:prSet presAssocID="{934897C6-8A3C-4043-889A-A645757D254C}" presName="parSpace" presStyleCnt="0"/>
      <dgm:spPr/>
    </dgm:pt>
    <dgm:pt modelId="{199453AD-159E-445D-AB4C-0ABD6606D965}" type="pres">
      <dgm:prSet presAssocID="{7294A9DC-B1C6-40A5-8086-1C6E4CD1E805}" presName="parTxOnly" presStyleLbl="node1" presStyleIdx="4" presStyleCnt="6">
        <dgm:presLayoutVars>
          <dgm:bulletEnabled val="1"/>
        </dgm:presLayoutVars>
      </dgm:prSet>
      <dgm:spPr/>
    </dgm:pt>
    <dgm:pt modelId="{86D48036-EB85-46AB-B85E-331E09D76377}" type="pres">
      <dgm:prSet presAssocID="{77025663-612E-4AC9-8079-4A27A37BA90E}" presName="parSpace" presStyleCnt="0"/>
      <dgm:spPr/>
    </dgm:pt>
    <dgm:pt modelId="{5D36D3AB-66A8-4F65-A1B6-5192219034BB}" type="pres">
      <dgm:prSet presAssocID="{E6D9EA27-D7B3-47AB-B031-4454A0418CBB}" presName="parTxOnly" presStyleLbl="node1" presStyleIdx="5" presStyleCnt="6">
        <dgm:presLayoutVars>
          <dgm:bulletEnabled val="1"/>
        </dgm:presLayoutVars>
      </dgm:prSet>
      <dgm:spPr/>
    </dgm:pt>
  </dgm:ptLst>
  <dgm:cxnLst>
    <dgm:cxn modelId="{9504C0BA-B646-4E0C-B112-E8B4FF92B17C}" srcId="{6A4AB157-747E-4F68-9C4B-A319AB4C4BE8}" destId="{EDDF4542-9F4B-4EEB-A82F-DEFD77ED8A64}" srcOrd="1" destOrd="0" parTransId="{C38C5B41-9EC6-458A-B29E-01466C17BBFE}" sibTransId="{177AD6A1-F9F7-4135-BD17-8EA71AABCCBF}"/>
    <dgm:cxn modelId="{A0926E12-0240-48F5-8C45-7A82A15A4A73}" srcId="{6A4AB157-747E-4F68-9C4B-A319AB4C4BE8}" destId="{A28BB330-4B01-4F3D-9009-5A8F65044BE9}" srcOrd="2" destOrd="0" parTransId="{3A1E008D-D11A-43EB-8A7E-4E33A2A0A3EC}" sibTransId="{BAF550A6-BA29-4471-8B7E-DFBA110564F3}"/>
    <dgm:cxn modelId="{C18D9902-AFA6-4A58-B26C-9D652CB0387E}" type="presOf" srcId="{EDDF4542-9F4B-4EEB-A82F-DEFD77ED8A64}" destId="{F993F335-DC30-484C-900D-2C744329B8F6}" srcOrd="0" destOrd="0" presId="urn:microsoft.com/office/officeart/2005/8/layout/hChevron3"/>
    <dgm:cxn modelId="{6C97E6A8-CB8B-4617-9540-00A17A589C24}" srcId="{6A4AB157-747E-4F68-9C4B-A319AB4C4BE8}" destId="{5E8751FC-8F2F-4283-8EE5-8CF516BD46D4}" srcOrd="0" destOrd="0" parTransId="{F51C8AE1-378E-441D-8DD4-934F0DE93035}" sibTransId="{06225044-A8C5-4CE6-BF4B-32909D1E436E}"/>
    <dgm:cxn modelId="{B5F11D52-42D8-4551-952E-2C7858841980}" type="presOf" srcId="{7294A9DC-B1C6-40A5-8086-1C6E4CD1E805}" destId="{199453AD-159E-445D-AB4C-0ABD6606D965}" srcOrd="0" destOrd="0" presId="urn:microsoft.com/office/officeart/2005/8/layout/hChevron3"/>
    <dgm:cxn modelId="{B564E567-70BC-4F9E-879E-952120C11EEA}" type="presOf" srcId="{3698B4C9-4390-4EB4-AD05-6E8C0F64ADAD}" destId="{3DA5FFE7-92BB-4D31-A797-B9F4FB26AC8F}" srcOrd="0" destOrd="0" presId="urn:microsoft.com/office/officeart/2005/8/layout/hChevron3"/>
    <dgm:cxn modelId="{F1892762-16F5-4312-BDF7-1DB2D0EBD235}" srcId="{6A4AB157-747E-4F68-9C4B-A319AB4C4BE8}" destId="{3698B4C9-4390-4EB4-AD05-6E8C0F64ADAD}" srcOrd="3" destOrd="0" parTransId="{8C7734C3-6DD9-43DE-B3CB-6BAB27DAD06E}" sibTransId="{934897C6-8A3C-4043-889A-A645757D254C}"/>
    <dgm:cxn modelId="{26C3695E-2D12-4657-AD09-B60EC940854E}" type="presOf" srcId="{6A4AB157-747E-4F68-9C4B-A319AB4C4BE8}" destId="{8F834CFD-34F5-4981-B1EF-2074721C7224}" srcOrd="0" destOrd="0" presId="urn:microsoft.com/office/officeart/2005/8/layout/hChevron3"/>
    <dgm:cxn modelId="{AE9F4185-EE93-43F7-AAB5-DB55D2A1C4DE}" type="presOf" srcId="{5E8751FC-8F2F-4283-8EE5-8CF516BD46D4}" destId="{DA3002FC-EFBB-480B-8AD0-C3F22E5A992A}" srcOrd="0" destOrd="0" presId="urn:microsoft.com/office/officeart/2005/8/layout/hChevron3"/>
    <dgm:cxn modelId="{1B8987B0-F117-4884-8151-F9769D40D547}" type="presOf" srcId="{E6D9EA27-D7B3-47AB-B031-4454A0418CBB}" destId="{5D36D3AB-66A8-4F65-A1B6-5192219034BB}" srcOrd="0" destOrd="0" presId="urn:microsoft.com/office/officeart/2005/8/layout/hChevron3"/>
    <dgm:cxn modelId="{E8252F44-ED55-4DCC-B657-82D61810CD2D}" srcId="{6A4AB157-747E-4F68-9C4B-A319AB4C4BE8}" destId="{E6D9EA27-D7B3-47AB-B031-4454A0418CBB}" srcOrd="5" destOrd="0" parTransId="{5C977DFD-8EFB-4ABD-B2CE-A7F77286FC79}" sibTransId="{B8387851-B0E5-402B-AB50-48F58B271C0E}"/>
    <dgm:cxn modelId="{0C7F91AE-DF1C-409C-A240-C55DF80A474D}" srcId="{6A4AB157-747E-4F68-9C4B-A319AB4C4BE8}" destId="{7294A9DC-B1C6-40A5-8086-1C6E4CD1E805}" srcOrd="4" destOrd="0" parTransId="{3D3B3190-467B-45F9-8E99-9F2A26916238}" sibTransId="{77025663-612E-4AC9-8079-4A27A37BA90E}"/>
    <dgm:cxn modelId="{389584C8-2E69-475B-AFE8-2CDA51D789A8}" type="presOf" srcId="{A28BB330-4B01-4F3D-9009-5A8F65044BE9}" destId="{F1F645FF-617E-4218-83E0-7B3D41E1CB7B}" srcOrd="0" destOrd="0" presId="urn:microsoft.com/office/officeart/2005/8/layout/hChevron3"/>
    <dgm:cxn modelId="{591E3283-016B-4A36-8321-A1469975236F}" type="presParOf" srcId="{8F834CFD-34F5-4981-B1EF-2074721C7224}" destId="{DA3002FC-EFBB-480B-8AD0-C3F22E5A992A}" srcOrd="0" destOrd="0" presId="urn:microsoft.com/office/officeart/2005/8/layout/hChevron3"/>
    <dgm:cxn modelId="{2F1FD2C9-69C3-4033-B6A7-6495B1ACB740}" type="presParOf" srcId="{8F834CFD-34F5-4981-B1EF-2074721C7224}" destId="{E3FB6028-9044-4A92-B0F9-08090792CAE6}" srcOrd="1" destOrd="0" presId="urn:microsoft.com/office/officeart/2005/8/layout/hChevron3"/>
    <dgm:cxn modelId="{7CD12CBA-8FBD-42D1-A5DA-0A47BB541D42}" type="presParOf" srcId="{8F834CFD-34F5-4981-B1EF-2074721C7224}" destId="{F993F335-DC30-484C-900D-2C744329B8F6}" srcOrd="2" destOrd="0" presId="urn:microsoft.com/office/officeart/2005/8/layout/hChevron3"/>
    <dgm:cxn modelId="{F1244B37-7B24-4257-9179-F71F232FDCAB}" type="presParOf" srcId="{8F834CFD-34F5-4981-B1EF-2074721C7224}" destId="{64C3C468-9BDE-4054-A06F-473826CB2B40}" srcOrd="3" destOrd="0" presId="urn:microsoft.com/office/officeart/2005/8/layout/hChevron3"/>
    <dgm:cxn modelId="{58E7EC40-4C8E-45DB-9FC0-8198FC8FCCCC}" type="presParOf" srcId="{8F834CFD-34F5-4981-B1EF-2074721C7224}" destId="{F1F645FF-617E-4218-83E0-7B3D41E1CB7B}" srcOrd="4" destOrd="0" presId="urn:microsoft.com/office/officeart/2005/8/layout/hChevron3"/>
    <dgm:cxn modelId="{C8333038-E842-49F4-9BA8-4ED39A4F52A3}" type="presParOf" srcId="{8F834CFD-34F5-4981-B1EF-2074721C7224}" destId="{A624537C-505E-4CE8-95FA-410DFE1D708C}" srcOrd="5" destOrd="0" presId="urn:microsoft.com/office/officeart/2005/8/layout/hChevron3"/>
    <dgm:cxn modelId="{E6F743AB-CE77-4EB2-9EFA-708CA2DB55F5}" type="presParOf" srcId="{8F834CFD-34F5-4981-B1EF-2074721C7224}" destId="{3DA5FFE7-92BB-4D31-A797-B9F4FB26AC8F}" srcOrd="6" destOrd="0" presId="urn:microsoft.com/office/officeart/2005/8/layout/hChevron3"/>
    <dgm:cxn modelId="{C0BA5408-BC52-44BE-A6FB-B4F0CF422FDD}" type="presParOf" srcId="{8F834CFD-34F5-4981-B1EF-2074721C7224}" destId="{04D62B79-168B-48BE-A22D-663793CCA7F9}" srcOrd="7" destOrd="0" presId="urn:microsoft.com/office/officeart/2005/8/layout/hChevron3"/>
    <dgm:cxn modelId="{B68DC8D3-2877-4FC1-A5DD-9282042C229E}" type="presParOf" srcId="{8F834CFD-34F5-4981-B1EF-2074721C7224}" destId="{199453AD-159E-445D-AB4C-0ABD6606D965}" srcOrd="8" destOrd="0" presId="urn:microsoft.com/office/officeart/2005/8/layout/hChevron3"/>
    <dgm:cxn modelId="{C0F6B834-A0D3-49E7-9129-E334312CF8B4}" type="presParOf" srcId="{8F834CFD-34F5-4981-B1EF-2074721C7224}" destId="{86D48036-EB85-46AB-B85E-331E09D76377}" srcOrd="9" destOrd="0" presId="urn:microsoft.com/office/officeart/2005/8/layout/hChevron3"/>
    <dgm:cxn modelId="{CE73592D-7F85-4C82-93AC-7105F30D67FD}" type="presParOf" srcId="{8F834CFD-34F5-4981-B1EF-2074721C7224}" destId="{5D36D3AB-66A8-4F65-A1B6-5192219034BB}"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2C4561D-25E0-4D9E-B5A3-A628245F05D9}" type="doc">
      <dgm:prSet loTypeId="urn:microsoft.com/office/officeart/2005/8/layout/hChevron3" loCatId="process" qsTypeId="urn:microsoft.com/office/officeart/2005/8/quickstyle/simple1" qsCatId="simple" csTypeId="urn:microsoft.com/office/officeart/2005/8/colors/accent1_2" csCatId="accent1" phldr="1"/>
      <dgm:spPr/>
    </dgm:pt>
    <dgm:pt modelId="{8AE9A80B-2517-4F2D-B471-499928866A93}">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3</a:t>
          </a:r>
        </a:p>
      </dgm:t>
    </dgm:pt>
    <dgm:pt modelId="{98D4983F-A775-45F2-809F-A8236641B769}" type="parTrans" cxnId="{565C80EA-0DA4-46DB-B9B2-C47D0F85901C}">
      <dgm:prSet/>
      <dgm:spPr/>
    </dgm:pt>
    <dgm:pt modelId="{7C322DD4-B878-471C-A0D4-DA2341F958A9}" type="sibTrans" cxnId="{565C80EA-0DA4-46DB-B9B2-C47D0F85901C}">
      <dgm:prSet/>
      <dgm:spPr/>
    </dgm:pt>
    <dgm:pt modelId="{F2664A43-DABD-44EA-BA2C-29DD400759A7}">
      <dgm:prSet phldrT="[Tex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Background</a:t>
          </a:r>
        </a:p>
      </dgm:t>
    </dgm:pt>
    <dgm:pt modelId="{1540C9C7-AB7C-404B-840F-0D1088151CCA}" type="parTrans" cxnId="{2D91F384-131C-496E-9E77-BCCC9E436334}">
      <dgm:prSet/>
      <dgm:spPr/>
    </dgm:pt>
    <dgm:pt modelId="{6A03D60D-A92B-4CBD-A859-E65EEA706EF5}" type="sibTrans" cxnId="{2D91F384-131C-496E-9E77-BCCC9E436334}">
      <dgm:prSet/>
      <dgm:spPr/>
    </dgm:pt>
    <dgm:pt modelId="{1B73FCAF-F993-44AF-98BD-542F2572553F}">
      <dgm:prSet phldrT="[Tex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Overview</a:t>
          </a:r>
        </a:p>
      </dgm:t>
    </dgm:pt>
    <dgm:pt modelId="{CEF19E94-31EA-4791-88D1-A84B64E4A1E3}" type="parTrans" cxnId="{202A0822-DCF1-4DFF-A94A-04E9EB4B0721}">
      <dgm:prSet/>
      <dgm:spPr/>
    </dgm:pt>
    <dgm:pt modelId="{540B8E52-C418-4762-A48D-896AF1846DF7}" type="sibTrans" cxnId="{202A0822-DCF1-4DFF-A94A-04E9EB4B0721}">
      <dgm:prSet/>
      <dgm:spPr/>
    </dgm:pt>
    <dgm:pt modelId="{70B4CDAA-0285-4EC5-8511-5558DA9EBB1F}">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59AB26BE-5E02-4B26-BFE7-D52BED148868}" type="parTrans" cxnId="{35801775-F6A6-477E-B33E-51A5A68E29DB}">
      <dgm:prSet/>
      <dgm:spPr/>
    </dgm:pt>
    <dgm:pt modelId="{09425AC3-7585-4B8F-A87E-A603C1863837}" type="sibTrans" cxnId="{35801775-F6A6-477E-B33E-51A5A68E29DB}">
      <dgm:prSet/>
      <dgm:spPr/>
    </dgm:pt>
    <dgm:pt modelId="{90EA78EE-34DF-402D-8917-1FD396E40599}">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92BD1738-B603-41EE-8138-7CA10C3E5FC3}" type="parTrans" cxnId="{34B4B55D-9F1A-4935-A605-977C76DFD67F}">
      <dgm:prSet/>
      <dgm:spPr/>
    </dgm:pt>
    <dgm:pt modelId="{82E71FE7-8869-480B-9B4A-F1DDE7A40F16}" type="sibTrans" cxnId="{34B4B55D-9F1A-4935-A605-977C76DFD67F}">
      <dgm:prSet/>
      <dgm:spPr/>
    </dgm:pt>
    <dgm:pt modelId="{75A9E14A-D05D-45E2-85ED-FC8CCD5EF560}">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C3EC8252-F44C-4EBD-811C-EADCC9EA10C3}" type="parTrans" cxnId="{A2F121E4-58BA-4B61-8240-597AB1191A9D}">
      <dgm:prSet/>
      <dgm:spPr/>
    </dgm:pt>
    <dgm:pt modelId="{94D67444-CC19-4FA8-ADD0-6D4B8F0D8F3A}" type="sibTrans" cxnId="{A2F121E4-58BA-4B61-8240-597AB1191A9D}">
      <dgm:prSet/>
      <dgm:spPr/>
    </dgm:pt>
    <dgm:pt modelId="{5A516313-950F-44CD-B878-707F5E074D12}" type="pres">
      <dgm:prSet presAssocID="{82C4561D-25E0-4D9E-B5A3-A628245F05D9}" presName="Name0" presStyleCnt="0">
        <dgm:presLayoutVars>
          <dgm:dir/>
          <dgm:resizeHandles val="exact"/>
        </dgm:presLayoutVars>
      </dgm:prSet>
      <dgm:spPr/>
    </dgm:pt>
    <dgm:pt modelId="{B1500DAE-CC20-47E3-95BD-DA24518E18E3}" type="pres">
      <dgm:prSet presAssocID="{8AE9A80B-2517-4F2D-B471-499928866A93}" presName="parTxOnly" presStyleLbl="node1" presStyleIdx="0" presStyleCnt="6" custScaleX="42411" custScaleY="41158">
        <dgm:presLayoutVars>
          <dgm:bulletEnabled val="1"/>
        </dgm:presLayoutVars>
      </dgm:prSet>
      <dgm:spPr/>
    </dgm:pt>
    <dgm:pt modelId="{9A675584-7A90-4118-8844-606EEECE8564}" type="pres">
      <dgm:prSet presAssocID="{7C322DD4-B878-471C-A0D4-DA2341F958A9}" presName="parSpace" presStyleCnt="0"/>
      <dgm:spPr/>
    </dgm:pt>
    <dgm:pt modelId="{6DD902D5-BEA6-4801-A761-B303B6B992DA}" type="pres">
      <dgm:prSet presAssocID="{F2664A43-DABD-44EA-BA2C-29DD400759A7}" presName="parTxOnly" presStyleLbl="node1" presStyleIdx="1" presStyleCnt="6">
        <dgm:presLayoutVars>
          <dgm:bulletEnabled val="1"/>
        </dgm:presLayoutVars>
      </dgm:prSet>
      <dgm:spPr/>
    </dgm:pt>
    <dgm:pt modelId="{C1D739C9-4135-44B5-87E6-D2AE47B865D8}" type="pres">
      <dgm:prSet presAssocID="{6A03D60D-A92B-4CBD-A859-E65EEA706EF5}" presName="parSpace" presStyleCnt="0"/>
      <dgm:spPr/>
    </dgm:pt>
    <dgm:pt modelId="{774A3DE5-252D-4874-A5E6-272ED67F3849}" type="pres">
      <dgm:prSet presAssocID="{1B73FCAF-F993-44AF-98BD-542F2572553F}" presName="parTxOnly" presStyleLbl="node1" presStyleIdx="2" presStyleCnt="6">
        <dgm:presLayoutVars>
          <dgm:bulletEnabled val="1"/>
        </dgm:presLayoutVars>
      </dgm:prSet>
      <dgm:spPr/>
    </dgm:pt>
    <dgm:pt modelId="{DCCE021C-7D7E-4700-A5B8-939E8D616C45}" type="pres">
      <dgm:prSet presAssocID="{540B8E52-C418-4762-A48D-896AF1846DF7}" presName="parSpace" presStyleCnt="0"/>
      <dgm:spPr/>
    </dgm:pt>
    <dgm:pt modelId="{DEF9B2FA-0E83-4D47-8C5B-5CFF1012FC19}" type="pres">
      <dgm:prSet presAssocID="{70B4CDAA-0285-4EC5-8511-5558DA9EBB1F}" presName="parTxOnly" presStyleLbl="node1" presStyleIdx="3" presStyleCnt="6">
        <dgm:presLayoutVars>
          <dgm:bulletEnabled val="1"/>
        </dgm:presLayoutVars>
      </dgm:prSet>
      <dgm:spPr/>
    </dgm:pt>
    <dgm:pt modelId="{AD742067-C047-4D0E-8312-2262A489885D}" type="pres">
      <dgm:prSet presAssocID="{09425AC3-7585-4B8F-A87E-A603C1863837}" presName="parSpace" presStyleCnt="0"/>
      <dgm:spPr/>
    </dgm:pt>
    <dgm:pt modelId="{3F9EBA7F-98B7-4775-A23B-6EDD95D6D814}" type="pres">
      <dgm:prSet presAssocID="{90EA78EE-34DF-402D-8917-1FD396E40599}" presName="parTxOnly" presStyleLbl="node1" presStyleIdx="4" presStyleCnt="6">
        <dgm:presLayoutVars>
          <dgm:bulletEnabled val="1"/>
        </dgm:presLayoutVars>
      </dgm:prSet>
      <dgm:spPr/>
    </dgm:pt>
    <dgm:pt modelId="{43470B6C-81E1-447D-B3C8-A83D164AF67C}" type="pres">
      <dgm:prSet presAssocID="{82E71FE7-8869-480B-9B4A-F1DDE7A40F16}" presName="parSpace" presStyleCnt="0"/>
      <dgm:spPr/>
    </dgm:pt>
    <dgm:pt modelId="{EE5EE95D-DFAA-40DB-AFB5-99C4D94197C3}" type="pres">
      <dgm:prSet presAssocID="{75A9E14A-D05D-45E2-85ED-FC8CCD5EF560}" presName="parTxOnly" presStyleLbl="node1" presStyleIdx="5" presStyleCnt="6">
        <dgm:presLayoutVars>
          <dgm:bulletEnabled val="1"/>
        </dgm:presLayoutVars>
      </dgm:prSet>
      <dgm:spPr/>
    </dgm:pt>
  </dgm:ptLst>
  <dgm:cxnLst>
    <dgm:cxn modelId="{565C80EA-0DA4-46DB-B9B2-C47D0F85901C}" srcId="{82C4561D-25E0-4D9E-B5A3-A628245F05D9}" destId="{8AE9A80B-2517-4F2D-B471-499928866A93}" srcOrd="0" destOrd="0" parTransId="{98D4983F-A775-45F2-809F-A8236641B769}" sibTransId="{7C322DD4-B878-471C-A0D4-DA2341F958A9}"/>
    <dgm:cxn modelId="{A2F121E4-58BA-4B61-8240-597AB1191A9D}" srcId="{82C4561D-25E0-4D9E-B5A3-A628245F05D9}" destId="{75A9E14A-D05D-45E2-85ED-FC8CCD5EF560}" srcOrd="5" destOrd="0" parTransId="{C3EC8252-F44C-4EBD-811C-EADCC9EA10C3}" sibTransId="{94D67444-CC19-4FA8-ADD0-6D4B8F0D8F3A}"/>
    <dgm:cxn modelId="{1F68EC87-D06B-4305-B981-D6CADB0491BF}" type="presOf" srcId="{1B73FCAF-F993-44AF-98BD-542F2572553F}" destId="{774A3DE5-252D-4874-A5E6-272ED67F3849}" srcOrd="0" destOrd="0" presId="urn:microsoft.com/office/officeart/2005/8/layout/hChevron3"/>
    <dgm:cxn modelId="{34DA99C7-3B00-4996-A5C3-56E8148741F5}" type="presOf" srcId="{90EA78EE-34DF-402D-8917-1FD396E40599}" destId="{3F9EBA7F-98B7-4775-A23B-6EDD95D6D814}" srcOrd="0" destOrd="0" presId="urn:microsoft.com/office/officeart/2005/8/layout/hChevron3"/>
    <dgm:cxn modelId="{202A0822-DCF1-4DFF-A94A-04E9EB4B0721}" srcId="{82C4561D-25E0-4D9E-B5A3-A628245F05D9}" destId="{1B73FCAF-F993-44AF-98BD-542F2572553F}" srcOrd="2" destOrd="0" parTransId="{CEF19E94-31EA-4791-88D1-A84B64E4A1E3}" sibTransId="{540B8E52-C418-4762-A48D-896AF1846DF7}"/>
    <dgm:cxn modelId="{92F5370E-340C-4715-9CFA-4FD785A24263}" type="presOf" srcId="{75A9E14A-D05D-45E2-85ED-FC8CCD5EF560}" destId="{EE5EE95D-DFAA-40DB-AFB5-99C4D94197C3}" srcOrd="0" destOrd="0" presId="urn:microsoft.com/office/officeart/2005/8/layout/hChevron3"/>
    <dgm:cxn modelId="{B45EC896-E9EA-4E5E-82B1-3A1B6976E667}" type="presOf" srcId="{70B4CDAA-0285-4EC5-8511-5558DA9EBB1F}" destId="{DEF9B2FA-0E83-4D47-8C5B-5CFF1012FC19}" srcOrd="0" destOrd="0" presId="urn:microsoft.com/office/officeart/2005/8/layout/hChevron3"/>
    <dgm:cxn modelId="{24E2A7A8-2194-46C2-B1E5-7CF7CE38552D}" type="presOf" srcId="{F2664A43-DABD-44EA-BA2C-29DD400759A7}" destId="{6DD902D5-BEA6-4801-A761-B303B6B992DA}" srcOrd="0" destOrd="0" presId="urn:microsoft.com/office/officeart/2005/8/layout/hChevron3"/>
    <dgm:cxn modelId="{9284B5A3-318F-4E3E-98B4-3766949C534E}" type="presOf" srcId="{8AE9A80B-2517-4F2D-B471-499928866A93}" destId="{B1500DAE-CC20-47E3-95BD-DA24518E18E3}" srcOrd="0" destOrd="0" presId="urn:microsoft.com/office/officeart/2005/8/layout/hChevron3"/>
    <dgm:cxn modelId="{C19A5560-8680-4F99-97AD-A76AB5FAC44F}" type="presOf" srcId="{82C4561D-25E0-4D9E-B5A3-A628245F05D9}" destId="{5A516313-950F-44CD-B878-707F5E074D12}" srcOrd="0" destOrd="0" presId="urn:microsoft.com/office/officeart/2005/8/layout/hChevron3"/>
    <dgm:cxn modelId="{35801775-F6A6-477E-B33E-51A5A68E29DB}" srcId="{82C4561D-25E0-4D9E-B5A3-A628245F05D9}" destId="{70B4CDAA-0285-4EC5-8511-5558DA9EBB1F}" srcOrd="3" destOrd="0" parTransId="{59AB26BE-5E02-4B26-BFE7-D52BED148868}" sibTransId="{09425AC3-7585-4B8F-A87E-A603C1863837}"/>
    <dgm:cxn modelId="{34B4B55D-9F1A-4935-A605-977C76DFD67F}" srcId="{82C4561D-25E0-4D9E-B5A3-A628245F05D9}" destId="{90EA78EE-34DF-402D-8917-1FD396E40599}" srcOrd="4" destOrd="0" parTransId="{92BD1738-B603-41EE-8138-7CA10C3E5FC3}" sibTransId="{82E71FE7-8869-480B-9B4A-F1DDE7A40F16}"/>
    <dgm:cxn modelId="{2D91F384-131C-496E-9E77-BCCC9E436334}" srcId="{82C4561D-25E0-4D9E-B5A3-A628245F05D9}" destId="{F2664A43-DABD-44EA-BA2C-29DD400759A7}" srcOrd="1" destOrd="0" parTransId="{1540C9C7-AB7C-404B-840F-0D1088151CCA}" sibTransId="{6A03D60D-A92B-4CBD-A859-E65EEA706EF5}"/>
    <dgm:cxn modelId="{867DBE55-B6A6-472C-8E84-E49F35421846}" type="presParOf" srcId="{5A516313-950F-44CD-B878-707F5E074D12}" destId="{B1500DAE-CC20-47E3-95BD-DA24518E18E3}" srcOrd="0" destOrd="0" presId="urn:microsoft.com/office/officeart/2005/8/layout/hChevron3"/>
    <dgm:cxn modelId="{415A1408-7041-487C-8EEB-C76F70E10446}" type="presParOf" srcId="{5A516313-950F-44CD-B878-707F5E074D12}" destId="{9A675584-7A90-4118-8844-606EEECE8564}" srcOrd="1" destOrd="0" presId="urn:microsoft.com/office/officeart/2005/8/layout/hChevron3"/>
    <dgm:cxn modelId="{A919D714-DEC6-4F5D-9EB0-629B150F3645}" type="presParOf" srcId="{5A516313-950F-44CD-B878-707F5E074D12}" destId="{6DD902D5-BEA6-4801-A761-B303B6B992DA}" srcOrd="2" destOrd="0" presId="urn:microsoft.com/office/officeart/2005/8/layout/hChevron3"/>
    <dgm:cxn modelId="{015C2B4E-270B-425D-B2B5-76F0EBFF9D46}" type="presParOf" srcId="{5A516313-950F-44CD-B878-707F5E074D12}" destId="{C1D739C9-4135-44B5-87E6-D2AE47B865D8}" srcOrd="3" destOrd="0" presId="urn:microsoft.com/office/officeart/2005/8/layout/hChevron3"/>
    <dgm:cxn modelId="{BBB8DA41-369C-428D-A636-CCDAFA50E238}" type="presParOf" srcId="{5A516313-950F-44CD-B878-707F5E074D12}" destId="{774A3DE5-252D-4874-A5E6-272ED67F3849}" srcOrd="4" destOrd="0" presId="urn:microsoft.com/office/officeart/2005/8/layout/hChevron3"/>
    <dgm:cxn modelId="{E56575C3-2642-4431-970F-24E36E85FBAD}" type="presParOf" srcId="{5A516313-950F-44CD-B878-707F5E074D12}" destId="{DCCE021C-7D7E-4700-A5B8-939E8D616C45}" srcOrd="5" destOrd="0" presId="urn:microsoft.com/office/officeart/2005/8/layout/hChevron3"/>
    <dgm:cxn modelId="{006C0FDC-8C86-4E98-BDCC-01DABC06AB24}" type="presParOf" srcId="{5A516313-950F-44CD-B878-707F5E074D12}" destId="{DEF9B2FA-0E83-4D47-8C5B-5CFF1012FC19}" srcOrd="6" destOrd="0" presId="urn:microsoft.com/office/officeart/2005/8/layout/hChevron3"/>
    <dgm:cxn modelId="{312A18B2-C764-4CA0-AA02-E4B60720AF91}" type="presParOf" srcId="{5A516313-950F-44CD-B878-707F5E074D12}" destId="{AD742067-C047-4D0E-8312-2262A489885D}" srcOrd="7" destOrd="0" presId="urn:microsoft.com/office/officeart/2005/8/layout/hChevron3"/>
    <dgm:cxn modelId="{6BA52C1C-F882-4E63-92C5-BF383C07EA76}" type="presParOf" srcId="{5A516313-950F-44CD-B878-707F5E074D12}" destId="{3F9EBA7F-98B7-4775-A23B-6EDD95D6D814}" srcOrd="8" destOrd="0" presId="urn:microsoft.com/office/officeart/2005/8/layout/hChevron3"/>
    <dgm:cxn modelId="{102715A3-F7B2-48A5-B525-9DBC56315498}" type="presParOf" srcId="{5A516313-950F-44CD-B878-707F5E074D12}" destId="{43470B6C-81E1-447D-B3C8-A83D164AF67C}" srcOrd="9" destOrd="0" presId="urn:microsoft.com/office/officeart/2005/8/layout/hChevron3"/>
    <dgm:cxn modelId="{731C9D83-054E-486E-88CA-6162E08843F0}" type="presParOf" srcId="{5A516313-950F-44CD-B878-707F5E074D12}" destId="{EE5EE95D-DFAA-40DB-AFB5-99C4D94197C3}"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6FBAC62-6A1C-4B37-A293-83ED04582EB9}" type="doc">
      <dgm:prSet loTypeId="urn:microsoft.com/office/officeart/2005/8/layout/hChevron3" loCatId="process" qsTypeId="urn:microsoft.com/office/officeart/2005/8/quickstyle/simple1" qsCatId="simple" csTypeId="urn:microsoft.com/office/officeart/2005/8/colors/accent1_2" csCatId="accent1" phldr="1"/>
      <dgm:spPr/>
    </dgm:pt>
    <dgm:pt modelId="{32F39993-0A86-49B6-8B48-0D2C3B345DE2}">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4</a:t>
          </a:r>
        </a:p>
      </dgm:t>
    </dgm:pt>
    <dgm:pt modelId="{D280D0FB-5A2C-4377-8C0F-7D527D0DDA79}" type="parTrans" cxnId="{98445655-2936-4C8B-A06B-493FB74B886A}">
      <dgm:prSet/>
      <dgm:spPr/>
    </dgm:pt>
    <dgm:pt modelId="{8FF0F4CD-7695-4713-B060-8FCB7E4D1A8A}" type="sibTrans" cxnId="{98445655-2936-4C8B-A06B-493FB74B886A}">
      <dgm:prSet/>
      <dgm:spPr/>
    </dgm:pt>
    <dgm:pt modelId="{3DC20D19-8006-4D83-878E-B700537F1DD4}">
      <dgm:prSet phldrT="[Text]"/>
      <dgm:spPr>
        <a:gradFill flip="none" rotWithShape="0">
          <a:gsLst>
            <a:gs pos="0">
              <a:srgbClr val="5B9BD5"/>
            </a:gs>
            <a:gs pos="41667">
              <a:srgbClr val="5B9BD5"/>
            </a:gs>
            <a:gs pos="60000">
              <a:srgbClr val="A5A5A5"/>
            </a:gs>
            <a:gs pos="100000">
              <a:srgbClr val="A5A5A5"/>
            </a:gs>
          </a:gsLst>
          <a:lin ang="0" scaled="1"/>
          <a:tileRect/>
        </a:gradFill>
      </dgm:spPr>
      <dgm:t>
        <a:bodyPr/>
        <a:lstStyle/>
        <a:p>
          <a:r>
            <a:rPr lang="en-US"/>
            <a:t>Background</a:t>
          </a:r>
        </a:p>
      </dgm:t>
    </dgm:pt>
    <dgm:pt modelId="{5FD3C2E4-D145-4BA9-9FF1-87BA60B96A83}" type="parTrans" cxnId="{1D82C057-333A-452D-9317-785A86CBF233}">
      <dgm:prSet/>
      <dgm:spPr/>
    </dgm:pt>
    <dgm:pt modelId="{0C8FE79C-B3E6-4D0C-B072-CEEEBDE1FA83}" type="sibTrans" cxnId="{1D82C057-333A-452D-9317-785A86CBF233}">
      <dgm:prSet/>
      <dgm:spPr/>
    </dgm:pt>
    <dgm:pt modelId="{3DEDFD80-4C39-41DB-A40C-B11AF32C690C}">
      <dgm:prSet phldrT="[Tex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Overview</a:t>
          </a:r>
        </a:p>
      </dgm:t>
    </dgm:pt>
    <dgm:pt modelId="{49EF4A4F-9F3C-4524-9966-552978467237}" type="parTrans" cxnId="{D646A274-F56F-4907-849B-CC4A45A99F5F}">
      <dgm:prSet/>
      <dgm:spPr/>
    </dgm:pt>
    <dgm:pt modelId="{69D13B0D-45D6-499B-946A-294AA923BFF0}" type="sibTrans" cxnId="{D646A274-F56F-4907-849B-CC4A45A99F5F}">
      <dgm:prSet/>
      <dgm:spPr/>
    </dgm:pt>
    <dgm:pt modelId="{BA2FB107-A8A2-46F9-8697-7F9624E4BD47}">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Detection</a:t>
          </a:r>
        </a:p>
      </dgm:t>
    </dgm:pt>
    <dgm:pt modelId="{D80970DC-9E61-42D9-876C-B92F75B2EC24}" type="parTrans" cxnId="{48FCE680-B48A-419E-8D94-1151F75E971B}">
      <dgm:prSet/>
      <dgm:spPr/>
    </dgm:pt>
    <dgm:pt modelId="{A47472C5-FEC5-4651-B443-71CBE218C951}" type="sibTrans" cxnId="{48FCE680-B48A-419E-8D94-1151F75E971B}">
      <dgm:prSet/>
      <dgm:spPr/>
    </dgm:pt>
    <dgm:pt modelId="{D87485F1-BA02-4B43-A056-8C3D6F04C500}">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Repair</a:t>
          </a:r>
        </a:p>
      </dgm:t>
    </dgm:pt>
    <dgm:pt modelId="{2C3D5B13-B320-4ADF-A40A-F7810B8D8692}" type="parTrans" cxnId="{FCB6E200-DF0C-4E19-95D7-209B66398C80}">
      <dgm:prSet/>
      <dgm:spPr/>
    </dgm:pt>
    <dgm:pt modelId="{F945405C-823D-4CCB-9B3F-EF1E12CD8BFA}" type="sibTrans" cxnId="{FCB6E200-DF0C-4E19-95D7-209B66398C80}">
      <dgm:prSet/>
      <dgm:spPr/>
    </dgm:pt>
    <dgm:pt modelId="{CCB4BFAF-63AE-46CF-BD67-7FBCCCCFBB64}">
      <dgm:prSet/>
      <dgm:spPr>
        <a:gradFill flip="none" rotWithShape="0">
          <a:gsLst>
            <a:gs pos="0">
              <a:srgbClr val="A5A5A5"/>
            </a:gs>
            <a:gs pos="41667">
              <a:srgbClr val="A5A5A5"/>
            </a:gs>
            <a:gs pos="60000">
              <a:srgbClr val="A5A5A5"/>
            </a:gs>
            <a:gs pos="100000">
              <a:srgbClr val="A5A5A5"/>
            </a:gs>
          </a:gsLst>
          <a:lin ang="0" scaled="1"/>
          <a:tileRect/>
        </a:gradFill>
      </dgm:spPr>
      <dgm:t>
        <a:bodyPr/>
        <a:lstStyle/>
        <a:p>
          <a:r>
            <a:rPr lang="en-US"/>
            <a:t>Performance</a:t>
          </a:r>
        </a:p>
      </dgm:t>
    </dgm:pt>
    <dgm:pt modelId="{A08B201B-5820-4FEB-A1EC-180315C166AF}" type="parTrans" cxnId="{5AA216DC-7E85-40CE-8ABA-3CF1CA3F1654}">
      <dgm:prSet/>
      <dgm:spPr/>
    </dgm:pt>
    <dgm:pt modelId="{2BDBAC6E-3050-480D-A953-7D32E3E63894}" type="sibTrans" cxnId="{5AA216DC-7E85-40CE-8ABA-3CF1CA3F1654}">
      <dgm:prSet/>
      <dgm:spPr/>
    </dgm:pt>
    <dgm:pt modelId="{F171303B-23B1-42E7-A771-38562FDA4869}" type="pres">
      <dgm:prSet presAssocID="{46FBAC62-6A1C-4B37-A293-83ED04582EB9}" presName="Name0" presStyleCnt="0">
        <dgm:presLayoutVars>
          <dgm:dir/>
          <dgm:resizeHandles val="exact"/>
        </dgm:presLayoutVars>
      </dgm:prSet>
      <dgm:spPr/>
    </dgm:pt>
    <dgm:pt modelId="{0965C637-CFDB-4F0D-96F9-0C224A646B39}" type="pres">
      <dgm:prSet presAssocID="{32F39993-0A86-49B6-8B48-0D2C3B345DE2}" presName="parTxOnly" presStyleLbl="node1" presStyleIdx="0" presStyleCnt="6" custScaleX="42411" custScaleY="41158">
        <dgm:presLayoutVars>
          <dgm:bulletEnabled val="1"/>
        </dgm:presLayoutVars>
      </dgm:prSet>
      <dgm:spPr/>
    </dgm:pt>
    <dgm:pt modelId="{1AC44F8E-E8CC-4B24-AD11-2BCBF14D9163}" type="pres">
      <dgm:prSet presAssocID="{8FF0F4CD-7695-4713-B060-8FCB7E4D1A8A}" presName="parSpace" presStyleCnt="0"/>
      <dgm:spPr/>
    </dgm:pt>
    <dgm:pt modelId="{AE877EC2-3322-4B62-B9D9-EE64FAF1D702}" type="pres">
      <dgm:prSet presAssocID="{3DC20D19-8006-4D83-878E-B700537F1DD4}" presName="parTxOnly" presStyleLbl="node1" presStyleIdx="1" presStyleCnt="6">
        <dgm:presLayoutVars>
          <dgm:bulletEnabled val="1"/>
        </dgm:presLayoutVars>
      </dgm:prSet>
      <dgm:spPr/>
    </dgm:pt>
    <dgm:pt modelId="{58FDEA05-CB27-4A09-BB61-23D6D0A4FEFE}" type="pres">
      <dgm:prSet presAssocID="{0C8FE79C-B3E6-4D0C-B072-CEEEBDE1FA83}" presName="parSpace" presStyleCnt="0"/>
      <dgm:spPr/>
    </dgm:pt>
    <dgm:pt modelId="{5E2C909A-99AA-4D1D-BD50-B3F7BF7C31C7}" type="pres">
      <dgm:prSet presAssocID="{3DEDFD80-4C39-41DB-A40C-B11AF32C690C}" presName="parTxOnly" presStyleLbl="node1" presStyleIdx="2" presStyleCnt="6">
        <dgm:presLayoutVars>
          <dgm:bulletEnabled val="1"/>
        </dgm:presLayoutVars>
      </dgm:prSet>
      <dgm:spPr/>
    </dgm:pt>
    <dgm:pt modelId="{EA90AF85-CB67-496B-9D35-8F7E7838A7A2}" type="pres">
      <dgm:prSet presAssocID="{69D13B0D-45D6-499B-946A-294AA923BFF0}" presName="parSpace" presStyleCnt="0"/>
      <dgm:spPr/>
    </dgm:pt>
    <dgm:pt modelId="{B50BF5AB-524E-426A-B609-E3AC9587C431}" type="pres">
      <dgm:prSet presAssocID="{BA2FB107-A8A2-46F9-8697-7F9624E4BD47}" presName="parTxOnly" presStyleLbl="node1" presStyleIdx="3" presStyleCnt="6">
        <dgm:presLayoutVars>
          <dgm:bulletEnabled val="1"/>
        </dgm:presLayoutVars>
      </dgm:prSet>
      <dgm:spPr/>
    </dgm:pt>
    <dgm:pt modelId="{A42873C6-7118-471B-B573-6A8CD1163BEE}" type="pres">
      <dgm:prSet presAssocID="{A47472C5-FEC5-4651-B443-71CBE218C951}" presName="parSpace" presStyleCnt="0"/>
      <dgm:spPr/>
    </dgm:pt>
    <dgm:pt modelId="{DFD9770E-FD7D-47DF-A3D3-95F2B1A9DF8B}" type="pres">
      <dgm:prSet presAssocID="{D87485F1-BA02-4B43-A056-8C3D6F04C500}" presName="parTxOnly" presStyleLbl="node1" presStyleIdx="4" presStyleCnt="6">
        <dgm:presLayoutVars>
          <dgm:bulletEnabled val="1"/>
        </dgm:presLayoutVars>
      </dgm:prSet>
      <dgm:spPr/>
    </dgm:pt>
    <dgm:pt modelId="{7E6537CA-631C-49A7-86A4-8A8B3F626C83}" type="pres">
      <dgm:prSet presAssocID="{F945405C-823D-4CCB-9B3F-EF1E12CD8BFA}" presName="parSpace" presStyleCnt="0"/>
      <dgm:spPr/>
    </dgm:pt>
    <dgm:pt modelId="{8D8EA26D-B27A-4B03-B48D-C1320DF3F915}" type="pres">
      <dgm:prSet presAssocID="{CCB4BFAF-63AE-46CF-BD67-7FBCCCCFBB64}" presName="parTxOnly" presStyleLbl="node1" presStyleIdx="5" presStyleCnt="6">
        <dgm:presLayoutVars>
          <dgm:bulletEnabled val="1"/>
        </dgm:presLayoutVars>
      </dgm:prSet>
      <dgm:spPr/>
    </dgm:pt>
  </dgm:ptLst>
  <dgm:cxnLst>
    <dgm:cxn modelId="{98445655-2936-4C8B-A06B-493FB74B886A}" srcId="{46FBAC62-6A1C-4B37-A293-83ED04582EB9}" destId="{32F39993-0A86-49B6-8B48-0D2C3B345DE2}" srcOrd="0" destOrd="0" parTransId="{D280D0FB-5A2C-4377-8C0F-7D527D0DDA79}" sibTransId="{8FF0F4CD-7695-4713-B060-8FCB7E4D1A8A}"/>
    <dgm:cxn modelId="{E684C017-2C58-46EA-AF06-C1BA8F9A47DD}" type="presOf" srcId="{3DEDFD80-4C39-41DB-A40C-B11AF32C690C}" destId="{5E2C909A-99AA-4D1D-BD50-B3F7BF7C31C7}" srcOrd="0" destOrd="0" presId="urn:microsoft.com/office/officeart/2005/8/layout/hChevron3"/>
    <dgm:cxn modelId="{B8B513ED-2A56-4FA0-9E59-07877C6C8FE4}" type="presOf" srcId="{D87485F1-BA02-4B43-A056-8C3D6F04C500}" destId="{DFD9770E-FD7D-47DF-A3D3-95F2B1A9DF8B}" srcOrd="0" destOrd="0" presId="urn:microsoft.com/office/officeart/2005/8/layout/hChevron3"/>
    <dgm:cxn modelId="{48FCE680-B48A-419E-8D94-1151F75E971B}" srcId="{46FBAC62-6A1C-4B37-A293-83ED04582EB9}" destId="{BA2FB107-A8A2-46F9-8697-7F9624E4BD47}" srcOrd="3" destOrd="0" parTransId="{D80970DC-9E61-42D9-876C-B92F75B2EC24}" sibTransId="{A47472C5-FEC5-4651-B443-71CBE218C951}"/>
    <dgm:cxn modelId="{5AA216DC-7E85-40CE-8ABA-3CF1CA3F1654}" srcId="{46FBAC62-6A1C-4B37-A293-83ED04582EB9}" destId="{CCB4BFAF-63AE-46CF-BD67-7FBCCCCFBB64}" srcOrd="5" destOrd="0" parTransId="{A08B201B-5820-4FEB-A1EC-180315C166AF}" sibTransId="{2BDBAC6E-3050-480D-A953-7D32E3E63894}"/>
    <dgm:cxn modelId="{28BA8247-01F8-4658-9654-A1A45DD2E7D2}" type="presOf" srcId="{46FBAC62-6A1C-4B37-A293-83ED04582EB9}" destId="{F171303B-23B1-42E7-A771-38562FDA4869}" srcOrd="0" destOrd="0" presId="urn:microsoft.com/office/officeart/2005/8/layout/hChevron3"/>
    <dgm:cxn modelId="{7182A98D-DF3A-4585-8972-F4ECB804300F}" type="presOf" srcId="{32F39993-0A86-49B6-8B48-0D2C3B345DE2}" destId="{0965C637-CFDB-4F0D-96F9-0C224A646B39}" srcOrd="0" destOrd="0" presId="urn:microsoft.com/office/officeart/2005/8/layout/hChevron3"/>
    <dgm:cxn modelId="{FCB6E200-DF0C-4E19-95D7-209B66398C80}" srcId="{46FBAC62-6A1C-4B37-A293-83ED04582EB9}" destId="{D87485F1-BA02-4B43-A056-8C3D6F04C500}" srcOrd="4" destOrd="0" parTransId="{2C3D5B13-B320-4ADF-A40A-F7810B8D8692}" sibTransId="{F945405C-823D-4CCB-9B3F-EF1E12CD8BFA}"/>
    <dgm:cxn modelId="{76CF9F76-8D22-479D-B330-73EC42761067}" type="presOf" srcId="{3DC20D19-8006-4D83-878E-B700537F1DD4}" destId="{AE877EC2-3322-4B62-B9D9-EE64FAF1D702}" srcOrd="0" destOrd="0" presId="urn:microsoft.com/office/officeart/2005/8/layout/hChevron3"/>
    <dgm:cxn modelId="{C301715F-99DF-49C5-8861-B76A723E2933}" type="presOf" srcId="{CCB4BFAF-63AE-46CF-BD67-7FBCCCCFBB64}" destId="{8D8EA26D-B27A-4B03-B48D-C1320DF3F915}" srcOrd="0" destOrd="0" presId="urn:microsoft.com/office/officeart/2005/8/layout/hChevron3"/>
    <dgm:cxn modelId="{160C0830-5A33-4AF8-A2C6-19B86F7E41B9}" type="presOf" srcId="{BA2FB107-A8A2-46F9-8697-7F9624E4BD47}" destId="{B50BF5AB-524E-426A-B609-E3AC9587C431}" srcOrd="0" destOrd="0" presId="urn:microsoft.com/office/officeart/2005/8/layout/hChevron3"/>
    <dgm:cxn modelId="{1D82C057-333A-452D-9317-785A86CBF233}" srcId="{46FBAC62-6A1C-4B37-A293-83ED04582EB9}" destId="{3DC20D19-8006-4D83-878E-B700537F1DD4}" srcOrd="1" destOrd="0" parTransId="{5FD3C2E4-D145-4BA9-9FF1-87BA60B96A83}" sibTransId="{0C8FE79C-B3E6-4D0C-B072-CEEEBDE1FA83}"/>
    <dgm:cxn modelId="{D646A274-F56F-4907-849B-CC4A45A99F5F}" srcId="{46FBAC62-6A1C-4B37-A293-83ED04582EB9}" destId="{3DEDFD80-4C39-41DB-A40C-B11AF32C690C}" srcOrd="2" destOrd="0" parTransId="{49EF4A4F-9F3C-4524-9966-552978467237}" sibTransId="{69D13B0D-45D6-499B-946A-294AA923BFF0}"/>
    <dgm:cxn modelId="{C2026A66-86C8-4FC6-9E5F-E1BB9132236E}" type="presParOf" srcId="{F171303B-23B1-42E7-A771-38562FDA4869}" destId="{0965C637-CFDB-4F0D-96F9-0C224A646B39}" srcOrd="0" destOrd="0" presId="urn:microsoft.com/office/officeart/2005/8/layout/hChevron3"/>
    <dgm:cxn modelId="{522B1452-6954-45D7-B0F2-806FE296974A}" type="presParOf" srcId="{F171303B-23B1-42E7-A771-38562FDA4869}" destId="{1AC44F8E-E8CC-4B24-AD11-2BCBF14D9163}" srcOrd="1" destOrd="0" presId="urn:microsoft.com/office/officeart/2005/8/layout/hChevron3"/>
    <dgm:cxn modelId="{1524052F-7DED-4AE9-9391-39C3AE85738A}" type="presParOf" srcId="{F171303B-23B1-42E7-A771-38562FDA4869}" destId="{AE877EC2-3322-4B62-B9D9-EE64FAF1D702}" srcOrd="2" destOrd="0" presId="urn:microsoft.com/office/officeart/2005/8/layout/hChevron3"/>
    <dgm:cxn modelId="{6B1E5630-1DFA-47E4-8076-A82035D4C38A}" type="presParOf" srcId="{F171303B-23B1-42E7-A771-38562FDA4869}" destId="{58FDEA05-CB27-4A09-BB61-23D6D0A4FEFE}" srcOrd="3" destOrd="0" presId="urn:microsoft.com/office/officeart/2005/8/layout/hChevron3"/>
    <dgm:cxn modelId="{11D3117C-27FB-42A1-9826-FAD97D0ED282}" type="presParOf" srcId="{F171303B-23B1-42E7-A771-38562FDA4869}" destId="{5E2C909A-99AA-4D1D-BD50-B3F7BF7C31C7}" srcOrd="4" destOrd="0" presId="urn:microsoft.com/office/officeart/2005/8/layout/hChevron3"/>
    <dgm:cxn modelId="{C5FC5622-647A-40C5-BBBC-264E930E2FBA}" type="presParOf" srcId="{F171303B-23B1-42E7-A771-38562FDA4869}" destId="{EA90AF85-CB67-496B-9D35-8F7E7838A7A2}" srcOrd="5" destOrd="0" presId="urn:microsoft.com/office/officeart/2005/8/layout/hChevron3"/>
    <dgm:cxn modelId="{739A0852-2E22-4A36-BFA9-688F542BF902}" type="presParOf" srcId="{F171303B-23B1-42E7-A771-38562FDA4869}" destId="{B50BF5AB-524E-426A-B609-E3AC9587C431}" srcOrd="6" destOrd="0" presId="urn:microsoft.com/office/officeart/2005/8/layout/hChevron3"/>
    <dgm:cxn modelId="{11A07984-738F-41EB-92FE-731F7E24604A}" type="presParOf" srcId="{F171303B-23B1-42E7-A771-38562FDA4869}" destId="{A42873C6-7118-471B-B573-6A8CD1163BEE}" srcOrd="7" destOrd="0" presId="urn:microsoft.com/office/officeart/2005/8/layout/hChevron3"/>
    <dgm:cxn modelId="{D0AD9733-BED0-4CE3-A887-257B0A6C076B}" type="presParOf" srcId="{F171303B-23B1-42E7-A771-38562FDA4869}" destId="{DFD9770E-FD7D-47DF-A3D3-95F2B1A9DF8B}" srcOrd="8" destOrd="0" presId="urn:microsoft.com/office/officeart/2005/8/layout/hChevron3"/>
    <dgm:cxn modelId="{2B6FE591-68E2-4877-8E30-D517A4369613}" type="presParOf" srcId="{F171303B-23B1-42E7-A771-38562FDA4869}" destId="{7E6537CA-631C-49A7-86A4-8A8B3F626C83}" srcOrd="9" destOrd="0" presId="urn:microsoft.com/office/officeart/2005/8/layout/hChevron3"/>
    <dgm:cxn modelId="{06809ADB-C049-461C-B9B5-AE053F0D8C02}" type="presParOf" srcId="{F171303B-23B1-42E7-A771-38562FDA4869}" destId="{8D8EA26D-B27A-4B03-B48D-C1320DF3F915}"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44A37AB-1081-41FF-AD71-57858834309B}" type="doc">
      <dgm:prSet loTypeId="urn:microsoft.com/office/officeart/2005/8/layout/hChevron3" loCatId="process" qsTypeId="urn:microsoft.com/office/officeart/2005/8/quickstyle/simple1" qsCatId="simple" csTypeId="urn:microsoft.com/office/officeart/2005/8/colors/accent1_2" csCatId="accent1" phldr="1"/>
      <dgm:spPr/>
    </dgm:pt>
    <dgm:pt modelId="{D020FF88-D0EA-42B0-A3BE-2E314087EC3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10</a:t>
          </a:r>
        </a:p>
      </dgm:t>
    </dgm:pt>
    <dgm:pt modelId="{6CF4C637-5E1F-4B36-A409-C60217C4F7C3}" type="parTrans" cxnId="{3325AFFF-F5FA-454C-9FBE-8D4D788C457C}">
      <dgm:prSet/>
      <dgm:spPr/>
    </dgm:pt>
    <dgm:pt modelId="{3C7FDE23-7EEF-4AE4-9A7B-DF689C205D1B}" type="sibTrans" cxnId="{3325AFFF-F5FA-454C-9FBE-8D4D788C457C}">
      <dgm:prSet/>
      <dgm:spPr/>
    </dgm:pt>
    <dgm:pt modelId="{5211E068-FB39-4BA0-AA98-5BDA83BA3B09}">
      <dgm:prSet phldrT="[Text]"/>
      <dgm:spPr>
        <a:gradFill flip="none" rotWithShape="0">
          <a:gsLst>
            <a:gs pos="0">
              <a:srgbClr val="5B9BD5"/>
            </a:gs>
            <a:gs pos="91667">
              <a:srgbClr val="5B9BD5"/>
            </a:gs>
            <a:gs pos="100000">
              <a:srgbClr val="A5A5A5"/>
            </a:gs>
          </a:gsLst>
          <a:lin ang="0" scaled="1"/>
          <a:tileRect/>
        </a:gradFill>
      </dgm:spPr>
      <dgm:t>
        <a:bodyPr/>
        <a:lstStyle/>
        <a:p>
          <a:r>
            <a:rPr lang="en-US"/>
            <a:t>Background</a:t>
          </a:r>
        </a:p>
      </dgm:t>
    </dgm:pt>
    <dgm:pt modelId="{BB238752-231D-4730-8F57-6045B886FCE5}" type="parTrans" cxnId="{21369B00-E788-4738-AD92-6E47783DF91D}">
      <dgm:prSet/>
      <dgm:spPr/>
    </dgm:pt>
    <dgm:pt modelId="{ED8638FF-2BD3-4B9C-BC6F-BE433867FF14}" type="sibTrans" cxnId="{21369B00-E788-4738-AD92-6E47783DF91D}">
      <dgm:prSet/>
      <dgm:spPr/>
    </dgm:pt>
    <dgm:pt modelId="{66A50251-A3EC-4D17-BB88-5293E0CD5460}">
      <dgm:prSet phldrT="[Text]"/>
      <dgm:spPr>
        <a:gradFill flip="none" rotWithShape="0">
          <a:gsLst>
            <a:gs pos="0">
              <a:srgbClr val="A5A5A5"/>
            </a:gs>
            <a:gs pos="91667">
              <a:srgbClr val="A5A5A5"/>
            </a:gs>
            <a:gs pos="100000">
              <a:srgbClr val="A5A5A5"/>
            </a:gs>
          </a:gsLst>
          <a:lin ang="0" scaled="1"/>
          <a:tileRect/>
        </a:gradFill>
      </dgm:spPr>
      <dgm:t>
        <a:bodyPr/>
        <a:lstStyle/>
        <a:p>
          <a:r>
            <a:rPr lang="en-US"/>
            <a:t>Overview</a:t>
          </a:r>
        </a:p>
      </dgm:t>
    </dgm:pt>
    <dgm:pt modelId="{405559C1-1F82-40BC-AC28-7B1FEC554173}" type="parTrans" cxnId="{00BC4069-B193-4E57-897C-189046A896A1}">
      <dgm:prSet/>
      <dgm:spPr/>
    </dgm:pt>
    <dgm:pt modelId="{D8157F71-525A-45DA-9AE3-023A95D983BF}" type="sibTrans" cxnId="{00BC4069-B193-4E57-897C-189046A896A1}">
      <dgm:prSet/>
      <dgm:spPr/>
    </dgm:pt>
    <dgm:pt modelId="{38913407-C59C-496C-8175-C34829CF5451}">
      <dgm:prSet/>
      <dgm:spPr>
        <a:gradFill flip="none" rotWithShape="0">
          <a:gsLst>
            <a:gs pos="0">
              <a:srgbClr val="A5A5A5"/>
            </a:gs>
            <a:gs pos="91667">
              <a:srgbClr val="A5A5A5"/>
            </a:gs>
            <a:gs pos="100000">
              <a:srgbClr val="A5A5A5"/>
            </a:gs>
          </a:gsLst>
          <a:lin ang="0" scaled="1"/>
          <a:tileRect/>
        </a:gradFill>
      </dgm:spPr>
      <dgm:t>
        <a:bodyPr/>
        <a:lstStyle/>
        <a:p>
          <a:r>
            <a:rPr lang="en-US"/>
            <a:t>Detection</a:t>
          </a:r>
        </a:p>
      </dgm:t>
    </dgm:pt>
    <dgm:pt modelId="{D7035609-E53B-4661-B92C-8283E9589EBA}" type="parTrans" cxnId="{F189ED4B-6191-49DE-969E-A4ABE411C207}">
      <dgm:prSet/>
      <dgm:spPr/>
    </dgm:pt>
    <dgm:pt modelId="{A8C797A8-A450-46EA-A1FF-B4A9523B2C00}" type="sibTrans" cxnId="{F189ED4B-6191-49DE-969E-A4ABE411C207}">
      <dgm:prSet/>
      <dgm:spPr/>
    </dgm:pt>
    <dgm:pt modelId="{D0CB108D-39FA-4288-8DD9-2BEBEA885377}">
      <dgm:prSet/>
      <dgm:spPr>
        <a:gradFill flip="none" rotWithShape="0">
          <a:gsLst>
            <a:gs pos="0">
              <a:srgbClr val="A5A5A5"/>
            </a:gs>
            <a:gs pos="91667">
              <a:srgbClr val="A5A5A5"/>
            </a:gs>
            <a:gs pos="100000">
              <a:srgbClr val="A5A5A5"/>
            </a:gs>
          </a:gsLst>
          <a:lin ang="0" scaled="1"/>
          <a:tileRect/>
        </a:gradFill>
      </dgm:spPr>
      <dgm:t>
        <a:bodyPr/>
        <a:lstStyle/>
        <a:p>
          <a:r>
            <a:rPr lang="en-US"/>
            <a:t>Repair</a:t>
          </a:r>
        </a:p>
      </dgm:t>
    </dgm:pt>
    <dgm:pt modelId="{43F0947F-A174-48BB-9986-89FD591BD2EA}" type="parTrans" cxnId="{BC8EF3A5-7BCC-4CB4-B94D-EA3D2AC934C3}">
      <dgm:prSet/>
      <dgm:spPr/>
    </dgm:pt>
    <dgm:pt modelId="{CA7C63AB-8F06-4264-B28C-B5235730B603}" type="sibTrans" cxnId="{BC8EF3A5-7BCC-4CB4-B94D-EA3D2AC934C3}">
      <dgm:prSet/>
      <dgm:spPr/>
    </dgm:pt>
    <dgm:pt modelId="{0CCA4D00-59F6-482E-8A17-AAB458CC0DD5}">
      <dgm:prSet/>
      <dgm:spPr>
        <a:gradFill flip="none" rotWithShape="0">
          <a:gsLst>
            <a:gs pos="0">
              <a:srgbClr val="A5A5A5"/>
            </a:gs>
            <a:gs pos="91667">
              <a:srgbClr val="A5A5A5"/>
            </a:gs>
            <a:gs pos="100000">
              <a:srgbClr val="A5A5A5"/>
            </a:gs>
          </a:gsLst>
          <a:lin ang="0" scaled="1"/>
          <a:tileRect/>
        </a:gradFill>
      </dgm:spPr>
      <dgm:t>
        <a:bodyPr/>
        <a:lstStyle/>
        <a:p>
          <a:r>
            <a:rPr lang="en-US"/>
            <a:t>Performance</a:t>
          </a:r>
        </a:p>
      </dgm:t>
    </dgm:pt>
    <dgm:pt modelId="{1D8B809B-312C-4D54-BC91-94342746145C}" type="parTrans" cxnId="{16856453-1D99-48C5-A839-CA3731F9F3FC}">
      <dgm:prSet/>
      <dgm:spPr/>
    </dgm:pt>
    <dgm:pt modelId="{4F420D9F-654F-4D17-BF5D-79F979801106}" type="sibTrans" cxnId="{16856453-1D99-48C5-A839-CA3731F9F3FC}">
      <dgm:prSet/>
      <dgm:spPr/>
    </dgm:pt>
    <dgm:pt modelId="{56256373-3DE6-454C-A042-3D764AA8DFD9}" type="pres">
      <dgm:prSet presAssocID="{E44A37AB-1081-41FF-AD71-57858834309B}" presName="Name0" presStyleCnt="0">
        <dgm:presLayoutVars>
          <dgm:dir/>
          <dgm:resizeHandles val="exact"/>
        </dgm:presLayoutVars>
      </dgm:prSet>
      <dgm:spPr/>
    </dgm:pt>
    <dgm:pt modelId="{1CCDE8D4-0C57-4153-A603-C4B6D24E7BC7}" type="pres">
      <dgm:prSet presAssocID="{D020FF88-D0EA-42B0-A3BE-2E314087EC3E}" presName="parTxOnly" presStyleLbl="node1" presStyleIdx="0" presStyleCnt="6" custScaleX="42411" custScaleY="41158">
        <dgm:presLayoutVars>
          <dgm:bulletEnabled val="1"/>
        </dgm:presLayoutVars>
      </dgm:prSet>
      <dgm:spPr/>
    </dgm:pt>
    <dgm:pt modelId="{A278FFA7-0C2A-4EE9-80B8-F6DB87529F56}" type="pres">
      <dgm:prSet presAssocID="{3C7FDE23-7EEF-4AE4-9A7B-DF689C205D1B}" presName="parSpace" presStyleCnt="0"/>
      <dgm:spPr/>
    </dgm:pt>
    <dgm:pt modelId="{C307F4D4-9518-4C34-B417-DC1177B5259C}" type="pres">
      <dgm:prSet presAssocID="{5211E068-FB39-4BA0-AA98-5BDA83BA3B09}" presName="parTxOnly" presStyleLbl="node1" presStyleIdx="1" presStyleCnt="6">
        <dgm:presLayoutVars>
          <dgm:bulletEnabled val="1"/>
        </dgm:presLayoutVars>
      </dgm:prSet>
      <dgm:spPr/>
    </dgm:pt>
    <dgm:pt modelId="{7400294E-F940-4BFD-BC09-A81EBF0BA5EF}" type="pres">
      <dgm:prSet presAssocID="{ED8638FF-2BD3-4B9C-BC6F-BE433867FF14}" presName="parSpace" presStyleCnt="0"/>
      <dgm:spPr/>
    </dgm:pt>
    <dgm:pt modelId="{8524565F-6676-452A-A484-EC214BCA57B9}" type="pres">
      <dgm:prSet presAssocID="{66A50251-A3EC-4D17-BB88-5293E0CD5460}" presName="parTxOnly" presStyleLbl="node1" presStyleIdx="2" presStyleCnt="6">
        <dgm:presLayoutVars>
          <dgm:bulletEnabled val="1"/>
        </dgm:presLayoutVars>
      </dgm:prSet>
      <dgm:spPr/>
    </dgm:pt>
    <dgm:pt modelId="{C18FD20D-4DA3-4A0D-A18F-3CDDE4D423C8}" type="pres">
      <dgm:prSet presAssocID="{D8157F71-525A-45DA-9AE3-023A95D983BF}" presName="parSpace" presStyleCnt="0"/>
      <dgm:spPr/>
    </dgm:pt>
    <dgm:pt modelId="{7F7C25E9-3237-4DF5-A1B8-D4FEE635AD51}" type="pres">
      <dgm:prSet presAssocID="{38913407-C59C-496C-8175-C34829CF5451}" presName="parTxOnly" presStyleLbl="node1" presStyleIdx="3" presStyleCnt="6">
        <dgm:presLayoutVars>
          <dgm:bulletEnabled val="1"/>
        </dgm:presLayoutVars>
      </dgm:prSet>
      <dgm:spPr/>
    </dgm:pt>
    <dgm:pt modelId="{9C7D1544-C71C-4BFA-9B94-700E8B5B9F28}" type="pres">
      <dgm:prSet presAssocID="{A8C797A8-A450-46EA-A1FF-B4A9523B2C00}" presName="parSpace" presStyleCnt="0"/>
      <dgm:spPr/>
    </dgm:pt>
    <dgm:pt modelId="{03E3FA00-EA0B-4DC9-ACF8-4D3B850964E1}" type="pres">
      <dgm:prSet presAssocID="{D0CB108D-39FA-4288-8DD9-2BEBEA885377}" presName="parTxOnly" presStyleLbl="node1" presStyleIdx="4" presStyleCnt="6">
        <dgm:presLayoutVars>
          <dgm:bulletEnabled val="1"/>
        </dgm:presLayoutVars>
      </dgm:prSet>
      <dgm:spPr/>
    </dgm:pt>
    <dgm:pt modelId="{D1CBFEE2-80E6-4DF8-8B8E-CB9E95D1666E}" type="pres">
      <dgm:prSet presAssocID="{CA7C63AB-8F06-4264-B28C-B5235730B603}" presName="parSpace" presStyleCnt="0"/>
      <dgm:spPr/>
    </dgm:pt>
    <dgm:pt modelId="{0D729552-E245-4CBB-927E-1581265F9831}" type="pres">
      <dgm:prSet presAssocID="{0CCA4D00-59F6-482E-8A17-AAB458CC0DD5}" presName="parTxOnly" presStyleLbl="node1" presStyleIdx="5" presStyleCnt="6">
        <dgm:presLayoutVars>
          <dgm:bulletEnabled val="1"/>
        </dgm:presLayoutVars>
      </dgm:prSet>
      <dgm:spPr/>
    </dgm:pt>
  </dgm:ptLst>
  <dgm:cxnLst>
    <dgm:cxn modelId="{8D96E22C-46F3-4113-80AA-5FB8FEECA168}" type="presOf" srcId="{E44A37AB-1081-41FF-AD71-57858834309B}" destId="{56256373-3DE6-454C-A042-3D764AA8DFD9}" srcOrd="0" destOrd="0" presId="urn:microsoft.com/office/officeart/2005/8/layout/hChevron3"/>
    <dgm:cxn modelId="{2FCBAE0C-04A8-46FC-8C1D-E7D283D5CE0A}" type="presOf" srcId="{38913407-C59C-496C-8175-C34829CF5451}" destId="{7F7C25E9-3237-4DF5-A1B8-D4FEE635AD51}" srcOrd="0" destOrd="0" presId="urn:microsoft.com/office/officeart/2005/8/layout/hChevron3"/>
    <dgm:cxn modelId="{765327EB-2063-4857-A93B-4A9144BB9556}" type="presOf" srcId="{0CCA4D00-59F6-482E-8A17-AAB458CC0DD5}" destId="{0D729552-E245-4CBB-927E-1581265F9831}" srcOrd="0" destOrd="0" presId="urn:microsoft.com/office/officeart/2005/8/layout/hChevron3"/>
    <dgm:cxn modelId="{66EA3C98-FE64-4242-BF23-74387BAE10FB}" type="presOf" srcId="{66A50251-A3EC-4D17-BB88-5293E0CD5460}" destId="{8524565F-6676-452A-A484-EC214BCA57B9}" srcOrd="0" destOrd="0" presId="urn:microsoft.com/office/officeart/2005/8/layout/hChevron3"/>
    <dgm:cxn modelId="{16856453-1D99-48C5-A839-CA3731F9F3FC}" srcId="{E44A37AB-1081-41FF-AD71-57858834309B}" destId="{0CCA4D00-59F6-482E-8A17-AAB458CC0DD5}" srcOrd="5" destOrd="0" parTransId="{1D8B809B-312C-4D54-BC91-94342746145C}" sibTransId="{4F420D9F-654F-4D17-BF5D-79F979801106}"/>
    <dgm:cxn modelId="{4EE831A4-EAAA-46DC-9F56-255EDE757BAA}" type="presOf" srcId="{D0CB108D-39FA-4288-8DD9-2BEBEA885377}" destId="{03E3FA00-EA0B-4DC9-ACF8-4D3B850964E1}" srcOrd="0" destOrd="0" presId="urn:microsoft.com/office/officeart/2005/8/layout/hChevron3"/>
    <dgm:cxn modelId="{F189ED4B-6191-49DE-969E-A4ABE411C207}" srcId="{E44A37AB-1081-41FF-AD71-57858834309B}" destId="{38913407-C59C-496C-8175-C34829CF5451}" srcOrd="3" destOrd="0" parTransId="{D7035609-E53B-4661-B92C-8283E9589EBA}" sibTransId="{A8C797A8-A450-46EA-A1FF-B4A9523B2C00}"/>
    <dgm:cxn modelId="{5209FD79-5AA7-4A0A-B45D-592280D7BFD8}" type="presOf" srcId="{5211E068-FB39-4BA0-AA98-5BDA83BA3B09}" destId="{C307F4D4-9518-4C34-B417-DC1177B5259C}" srcOrd="0" destOrd="0" presId="urn:microsoft.com/office/officeart/2005/8/layout/hChevron3"/>
    <dgm:cxn modelId="{21369B00-E788-4738-AD92-6E47783DF91D}" srcId="{E44A37AB-1081-41FF-AD71-57858834309B}" destId="{5211E068-FB39-4BA0-AA98-5BDA83BA3B09}" srcOrd="1" destOrd="0" parTransId="{BB238752-231D-4730-8F57-6045B886FCE5}" sibTransId="{ED8638FF-2BD3-4B9C-BC6F-BE433867FF14}"/>
    <dgm:cxn modelId="{3325AFFF-F5FA-454C-9FBE-8D4D788C457C}" srcId="{E44A37AB-1081-41FF-AD71-57858834309B}" destId="{D020FF88-D0EA-42B0-A3BE-2E314087EC3E}" srcOrd="0" destOrd="0" parTransId="{6CF4C637-5E1F-4B36-A409-C60217C4F7C3}" sibTransId="{3C7FDE23-7EEF-4AE4-9A7B-DF689C205D1B}"/>
    <dgm:cxn modelId="{BC8EF3A5-7BCC-4CB4-B94D-EA3D2AC934C3}" srcId="{E44A37AB-1081-41FF-AD71-57858834309B}" destId="{D0CB108D-39FA-4288-8DD9-2BEBEA885377}" srcOrd="4" destOrd="0" parTransId="{43F0947F-A174-48BB-9986-89FD591BD2EA}" sibTransId="{CA7C63AB-8F06-4264-B28C-B5235730B603}"/>
    <dgm:cxn modelId="{03E96F00-C9DA-4632-AAD7-A54909689E76}" type="presOf" srcId="{D020FF88-D0EA-42B0-A3BE-2E314087EC3E}" destId="{1CCDE8D4-0C57-4153-A603-C4B6D24E7BC7}" srcOrd="0" destOrd="0" presId="urn:microsoft.com/office/officeart/2005/8/layout/hChevron3"/>
    <dgm:cxn modelId="{00BC4069-B193-4E57-897C-189046A896A1}" srcId="{E44A37AB-1081-41FF-AD71-57858834309B}" destId="{66A50251-A3EC-4D17-BB88-5293E0CD5460}" srcOrd="2" destOrd="0" parTransId="{405559C1-1F82-40BC-AC28-7B1FEC554173}" sibTransId="{D8157F71-525A-45DA-9AE3-023A95D983BF}"/>
    <dgm:cxn modelId="{A01196B3-1BE1-45C5-A76F-951345F726DC}" type="presParOf" srcId="{56256373-3DE6-454C-A042-3D764AA8DFD9}" destId="{1CCDE8D4-0C57-4153-A603-C4B6D24E7BC7}" srcOrd="0" destOrd="0" presId="urn:microsoft.com/office/officeart/2005/8/layout/hChevron3"/>
    <dgm:cxn modelId="{75A45D3E-5EDB-496D-B259-9BC7AD2CECC8}" type="presParOf" srcId="{56256373-3DE6-454C-A042-3D764AA8DFD9}" destId="{A278FFA7-0C2A-4EE9-80B8-F6DB87529F56}" srcOrd="1" destOrd="0" presId="urn:microsoft.com/office/officeart/2005/8/layout/hChevron3"/>
    <dgm:cxn modelId="{7ADFE293-8E8C-4248-A3C0-80F3AEEEE486}" type="presParOf" srcId="{56256373-3DE6-454C-A042-3D764AA8DFD9}" destId="{C307F4D4-9518-4C34-B417-DC1177B5259C}" srcOrd="2" destOrd="0" presId="urn:microsoft.com/office/officeart/2005/8/layout/hChevron3"/>
    <dgm:cxn modelId="{8E3E43EB-5FA8-4859-8993-3724BD1C21E1}" type="presParOf" srcId="{56256373-3DE6-454C-A042-3D764AA8DFD9}" destId="{7400294E-F940-4BFD-BC09-A81EBF0BA5EF}" srcOrd="3" destOrd="0" presId="urn:microsoft.com/office/officeart/2005/8/layout/hChevron3"/>
    <dgm:cxn modelId="{753AD67B-3C60-4BEF-A0FF-BAD607991246}" type="presParOf" srcId="{56256373-3DE6-454C-A042-3D764AA8DFD9}" destId="{8524565F-6676-452A-A484-EC214BCA57B9}" srcOrd="4" destOrd="0" presId="urn:microsoft.com/office/officeart/2005/8/layout/hChevron3"/>
    <dgm:cxn modelId="{F8D798C0-0646-4749-9B01-C2BB6393F162}" type="presParOf" srcId="{56256373-3DE6-454C-A042-3D764AA8DFD9}" destId="{C18FD20D-4DA3-4A0D-A18F-3CDDE4D423C8}" srcOrd="5" destOrd="0" presId="urn:microsoft.com/office/officeart/2005/8/layout/hChevron3"/>
    <dgm:cxn modelId="{E32AF83F-2924-47FF-93A4-AAEF438FECF3}" type="presParOf" srcId="{56256373-3DE6-454C-A042-3D764AA8DFD9}" destId="{7F7C25E9-3237-4DF5-A1B8-D4FEE635AD51}" srcOrd="6" destOrd="0" presId="urn:microsoft.com/office/officeart/2005/8/layout/hChevron3"/>
    <dgm:cxn modelId="{0B9ACAEC-330C-4E1F-84BE-CB4178C4FD38}" type="presParOf" srcId="{56256373-3DE6-454C-A042-3D764AA8DFD9}" destId="{9C7D1544-C71C-4BFA-9B94-700E8B5B9F28}" srcOrd="7" destOrd="0" presId="urn:microsoft.com/office/officeart/2005/8/layout/hChevron3"/>
    <dgm:cxn modelId="{09AA5623-102F-4C61-835B-D149C2C27F73}" type="presParOf" srcId="{56256373-3DE6-454C-A042-3D764AA8DFD9}" destId="{03E3FA00-EA0B-4DC9-ACF8-4D3B850964E1}" srcOrd="8" destOrd="0" presId="urn:microsoft.com/office/officeart/2005/8/layout/hChevron3"/>
    <dgm:cxn modelId="{A84F9DCF-A4C2-481A-82CE-8C72694E1116}" type="presParOf" srcId="{56256373-3DE6-454C-A042-3D764AA8DFD9}" destId="{D1CBFEE2-80E6-4DF8-8B8E-CB9E95D1666E}" srcOrd="9" destOrd="0" presId="urn:microsoft.com/office/officeart/2005/8/layout/hChevron3"/>
    <dgm:cxn modelId="{267EB143-BF0D-4C76-94E8-1D9A16F97E9F}" type="presParOf" srcId="{56256373-3DE6-454C-A042-3D764AA8DFD9}" destId="{0D729552-E245-4CBB-927E-1581265F983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9CC45A-E1EE-4CA1-9B0F-1585EF6D359B}" type="doc">
      <dgm:prSet loTypeId="urn:microsoft.com/office/officeart/2005/8/layout/hChevron3" loCatId="process" qsTypeId="urn:microsoft.com/office/officeart/2005/8/quickstyle/simple1" qsCatId="simple" csTypeId="urn:microsoft.com/office/officeart/2005/8/colors/accent1_2" csCatId="accent1" phldr="1"/>
      <dgm:spPr/>
    </dgm:pt>
    <dgm:pt modelId="{98FE29D6-CCB4-4463-9923-D68EEB055CB0}">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6</a:t>
          </a:r>
        </a:p>
      </dgm:t>
    </dgm:pt>
    <dgm:pt modelId="{BF8118D6-E33B-4488-AF94-9ECBF702FA92}" type="parTrans" cxnId="{9BF6EBB1-8F2D-4F41-9CFF-1FE0F02945A5}">
      <dgm:prSet/>
      <dgm:spPr/>
    </dgm:pt>
    <dgm:pt modelId="{631605CB-9638-4FA6-AC58-3F7B205AFAAD}" type="sibTrans" cxnId="{9BF6EBB1-8F2D-4F41-9CFF-1FE0F02945A5}">
      <dgm:prSet/>
      <dgm:spPr/>
    </dgm:pt>
    <dgm:pt modelId="{06843E32-00D6-4417-B206-6E8BBC922043}">
      <dgm:prSet phldrT="[Text]"/>
      <dgm:spPr>
        <a:gradFill flip="none" rotWithShape="0">
          <a:gsLst>
            <a:gs pos="0">
              <a:srgbClr val="5B9BD5"/>
            </a:gs>
            <a:gs pos="58333">
              <a:srgbClr val="5B9BD5"/>
            </a:gs>
            <a:gs pos="60000">
              <a:srgbClr val="A5A5A5"/>
            </a:gs>
            <a:gs pos="100000">
              <a:srgbClr val="A5A5A5"/>
            </a:gs>
          </a:gsLst>
          <a:lin ang="0" scaled="1"/>
          <a:tileRect/>
        </a:gradFill>
      </dgm:spPr>
      <dgm:t>
        <a:bodyPr/>
        <a:lstStyle/>
        <a:p>
          <a:r>
            <a:rPr lang="en-US"/>
            <a:t>Background</a:t>
          </a:r>
        </a:p>
      </dgm:t>
    </dgm:pt>
    <dgm:pt modelId="{BFA78D37-DEB7-448A-9D8A-D4014138ACFC}" type="parTrans" cxnId="{19B34E3F-F3AC-4198-A1B6-91E002AAEE14}">
      <dgm:prSet/>
      <dgm:spPr/>
    </dgm:pt>
    <dgm:pt modelId="{FA38277D-707A-41D2-BFFB-D99513815656}" type="sibTrans" cxnId="{19B34E3F-F3AC-4198-A1B6-91E002AAEE14}">
      <dgm:prSet/>
      <dgm:spPr/>
    </dgm:pt>
    <dgm:pt modelId="{C61AEEC8-70BF-4F7E-B27B-464570DFF9E6}">
      <dgm:prSet phldrT="[Tex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Overview</a:t>
          </a:r>
        </a:p>
      </dgm:t>
    </dgm:pt>
    <dgm:pt modelId="{82C7CA12-4E77-44A3-8D92-D35EDB6B2072}" type="parTrans" cxnId="{AD6C6D2A-CDB1-40E7-9D26-11E1A03016D6}">
      <dgm:prSet/>
      <dgm:spPr/>
    </dgm:pt>
    <dgm:pt modelId="{A636DC27-10D6-4CB0-A37F-0DC25AD5FA34}" type="sibTrans" cxnId="{AD6C6D2A-CDB1-40E7-9D26-11E1A03016D6}">
      <dgm:prSet/>
      <dgm:spPr/>
    </dgm:pt>
    <dgm:pt modelId="{F303E5D2-C29A-4FC2-8C47-96CC572D6D98}">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Detection</a:t>
          </a:r>
        </a:p>
      </dgm:t>
    </dgm:pt>
    <dgm:pt modelId="{720A4ECE-E52D-4298-83EC-FFC0BC875382}" type="parTrans" cxnId="{9262B4DA-A47C-4D99-8C8B-C161B8400676}">
      <dgm:prSet/>
      <dgm:spPr/>
    </dgm:pt>
    <dgm:pt modelId="{2972C072-B600-41DC-844B-8973B47A9BF2}" type="sibTrans" cxnId="{9262B4DA-A47C-4D99-8C8B-C161B8400676}">
      <dgm:prSet/>
      <dgm:spPr/>
    </dgm:pt>
    <dgm:pt modelId="{EFA1F0C1-F656-4065-84B2-E61806E0503C}">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Repair</a:t>
          </a:r>
        </a:p>
      </dgm:t>
    </dgm:pt>
    <dgm:pt modelId="{A6AF4CBC-6E83-415E-B041-D7F52820E32D}" type="parTrans" cxnId="{AAFB5949-9DBA-4D61-8482-E87DDE3C163C}">
      <dgm:prSet/>
      <dgm:spPr/>
    </dgm:pt>
    <dgm:pt modelId="{1280FE23-B862-4183-A1BD-4F838E210CB0}" type="sibTrans" cxnId="{AAFB5949-9DBA-4D61-8482-E87DDE3C163C}">
      <dgm:prSet/>
      <dgm:spPr/>
    </dgm:pt>
    <dgm:pt modelId="{1F50ACF1-B2BA-4852-8C39-97034D88F363}">
      <dgm:prSet/>
      <dgm:spPr>
        <a:gradFill flip="none" rotWithShape="0">
          <a:gsLst>
            <a:gs pos="0">
              <a:srgbClr val="A5A5A5"/>
            </a:gs>
            <a:gs pos="58333">
              <a:srgbClr val="A5A5A5"/>
            </a:gs>
            <a:gs pos="60000">
              <a:srgbClr val="A5A5A5"/>
            </a:gs>
            <a:gs pos="100000">
              <a:srgbClr val="A5A5A5"/>
            </a:gs>
          </a:gsLst>
          <a:lin ang="0" scaled="1"/>
          <a:tileRect/>
        </a:gradFill>
      </dgm:spPr>
      <dgm:t>
        <a:bodyPr/>
        <a:lstStyle/>
        <a:p>
          <a:r>
            <a:rPr lang="en-US"/>
            <a:t>Performance</a:t>
          </a:r>
        </a:p>
      </dgm:t>
    </dgm:pt>
    <dgm:pt modelId="{BAA725FD-EF0A-4A7D-8AEF-A82581A3729B}" type="parTrans" cxnId="{E1A63749-EE3B-4279-BC7A-9E60DD9009C6}">
      <dgm:prSet/>
      <dgm:spPr/>
    </dgm:pt>
    <dgm:pt modelId="{480CD9AC-4DEE-4710-8CE1-9CB9D5F33338}" type="sibTrans" cxnId="{E1A63749-EE3B-4279-BC7A-9E60DD9009C6}">
      <dgm:prSet/>
      <dgm:spPr/>
    </dgm:pt>
    <dgm:pt modelId="{6A6E431A-48CD-4344-B23E-768C4F5C05D0}" type="pres">
      <dgm:prSet presAssocID="{A09CC45A-E1EE-4CA1-9B0F-1585EF6D359B}" presName="Name0" presStyleCnt="0">
        <dgm:presLayoutVars>
          <dgm:dir/>
          <dgm:resizeHandles val="exact"/>
        </dgm:presLayoutVars>
      </dgm:prSet>
      <dgm:spPr/>
    </dgm:pt>
    <dgm:pt modelId="{5E29F2F4-9334-4C97-9DC0-1450CC579CFE}" type="pres">
      <dgm:prSet presAssocID="{98FE29D6-CCB4-4463-9923-D68EEB055CB0}" presName="parTxOnly" presStyleLbl="node1" presStyleIdx="0" presStyleCnt="6" custScaleX="42411" custScaleY="41158">
        <dgm:presLayoutVars>
          <dgm:bulletEnabled val="1"/>
        </dgm:presLayoutVars>
      </dgm:prSet>
      <dgm:spPr/>
    </dgm:pt>
    <dgm:pt modelId="{99D18219-B8ED-4120-916A-1594195DAF26}" type="pres">
      <dgm:prSet presAssocID="{631605CB-9638-4FA6-AC58-3F7B205AFAAD}" presName="parSpace" presStyleCnt="0"/>
      <dgm:spPr/>
    </dgm:pt>
    <dgm:pt modelId="{3034EDF8-0A17-4DFE-AA6A-EB8B183E2E4C}" type="pres">
      <dgm:prSet presAssocID="{06843E32-00D6-4417-B206-6E8BBC922043}" presName="parTxOnly" presStyleLbl="node1" presStyleIdx="1" presStyleCnt="6">
        <dgm:presLayoutVars>
          <dgm:bulletEnabled val="1"/>
        </dgm:presLayoutVars>
      </dgm:prSet>
      <dgm:spPr/>
    </dgm:pt>
    <dgm:pt modelId="{0A2AE96F-C5B0-4445-9F6F-BC0639683723}" type="pres">
      <dgm:prSet presAssocID="{FA38277D-707A-41D2-BFFB-D99513815656}" presName="parSpace" presStyleCnt="0"/>
      <dgm:spPr/>
    </dgm:pt>
    <dgm:pt modelId="{279C921B-A2AB-4CD6-ABC0-BA342E455372}" type="pres">
      <dgm:prSet presAssocID="{C61AEEC8-70BF-4F7E-B27B-464570DFF9E6}" presName="parTxOnly" presStyleLbl="node1" presStyleIdx="2" presStyleCnt="6">
        <dgm:presLayoutVars>
          <dgm:bulletEnabled val="1"/>
        </dgm:presLayoutVars>
      </dgm:prSet>
      <dgm:spPr/>
    </dgm:pt>
    <dgm:pt modelId="{7910FFB3-1E99-40B5-8639-9AFE36C5B345}" type="pres">
      <dgm:prSet presAssocID="{A636DC27-10D6-4CB0-A37F-0DC25AD5FA34}" presName="parSpace" presStyleCnt="0"/>
      <dgm:spPr/>
    </dgm:pt>
    <dgm:pt modelId="{2129B633-7A1A-4BA1-89C1-D1FA6C0B8E42}" type="pres">
      <dgm:prSet presAssocID="{F303E5D2-C29A-4FC2-8C47-96CC572D6D98}" presName="parTxOnly" presStyleLbl="node1" presStyleIdx="3" presStyleCnt="6">
        <dgm:presLayoutVars>
          <dgm:bulletEnabled val="1"/>
        </dgm:presLayoutVars>
      </dgm:prSet>
      <dgm:spPr/>
    </dgm:pt>
    <dgm:pt modelId="{A51C858E-98A1-431E-A386-9C3E40642AEF}" type="pres">
      <dgm:prSet presAssocID="{2972C072-B600-41DC-844B-8973B47A9BF2}" presName="parSpace" presStyleCnt="0"/>
      <dgm:spPr/>
    </dgm:pt>
    <dgm:pt modelId="{7D5C04D3-6082-4341-87A5-EFD9C433CF55}" type="pres">
      <dgm:prSet presAssocID="{EFA1F0C1-F656-4065-84B2-E61806E0503C}" presName="parTxOnly" presStyleLbl="node1" presStyleIdx="4" presStyleCnt="6">
        <dgm:presLayoutVars>
          <dgm:bulletEnabled val="1"/>
        </dgm:presLayoutVars>
      </dgm:prSet>
      <dgm:spPr/>
    </dgm:pt>
    <dgm:pt modelId="{F64EA7C2-2FCA-46F6-B791-6ADE44FCE098}" type="pres">
      <dgm:prSet presAssocID="{1280FE23-B862-4183-A1BD-4F838E210CB0}" presName="parSpace" presStyleCnt="0"/>
      <dgm:spPr/>
    </dgm:pt>
    <dgm:pt modelId="{DF38A0FE-4228-49CD-8223-850545E2F1BB}" type="pres">
      <dgm:prSet presAssocID="{1F50ACF1-B2BA-4852-8C39-97034D88F363}" presName="parTxOnly" presStyleLbl="node1" presStyleIdx="5" presStyleCnt="6">
        <dgm:presLayoutVars>
          <dgm:bulletEnabled val="1"/>
        </dgm:presLayoutVars>
      </dgm:prSet>
      <dgm:spPr/>
    </dgm:pt>
  </dgm:ptLst>
  <dgm:cxnLst>
    <dgm:cxn modelId="{D00042DE-7771-4280-9400-43CEE488B44B}" type="presOf" srcId="{EFA1F0C1-F656-4065-84B2-E61806E0503C}" destId="{7D5C04D3-6082-4341-87A5-EFD9C433CF55}" srcOrd="0" destOrd="0" presId="urn:microsoft.com/office/officeart/2005/8/layout/hChevron3"/>
    <dgm:cxn modelId="{FDDCE37E-F67C-42DA-8804-2BB49E751A2F}" type="presOf" srcId="{06843E32-00D6-4417-B206-6E8BBC922043}" destId="{3034EDF8-0A17-4DFE-AA6A-EB8B183E2E4C}" srcOrd="0" destOrd="0" presId="urn:microsoft.com/office/officeart/2005/8/layout/hChevron3"/>
    <dgm:cxn modelId="{9262B4DA-A47C-4D99-8C8B-C161B8400676}" srcId="{A09CC45A-E1EE-4CA1-9B0F-1585EF6D359B}" destId="{F303E5D2-C29A-4FC2-8C47-96CC572D6D98}" srcOrd="3" destOrd="0" parTransId="{720A4ECE-E52D-4298-83EC-FFC0BC875382}" sibTransId="{2972C072-B600-41DC-844B-8973B47A9BF2}"/>
    <dgm:cxn modelId="{8FF34BF6-1A18-423B-9F36-ABFB0B3874C9}" type="presOf" srcId="{1F50ACF1-B2BA-4852-8C39-97034D88F363}" destId="{DF38A0FE-4228-49CD-8223-850545E2F1BB}" srcOrd="0" destOrd="0" presId="urn:microsoft.com/office/officeart/2005/8/layout/hChevron3"/>
    <dgm:cxn modelId="{9BF6EBB1-8F2D-4F41-9CFF-1FE0F02945A5}" srcId="{A09CC45A-E1EE-4CA1-9B0F-1585EF6D359B}" destId="{98FE29D6-CCB4-4463-9923-D68EEB055CB0}" srcOrd="0" destOrd="0" parTransId="{BF8118D6-E33B-4488-AF94-9ECBF702FA92}" sibTransId="{631605CB-9638-4FA6-AC58-3F7B205AFAAD}"/>
    <dgm:cxn modelId="{AAFB5949-9DBA-4D61-8482-E87DDE3C163C}" srcId="{A09CC45A-E1EE-4CA1-9B0F-1585EF6D359B}" destId="{EFA1F0C1-F656-4065-84B2-E61806E0503C}" srcOrd="4" destOrd="0" parTransId="{A6AF4CBC-6E83-415E-B041-D7F52820E32D}" sibTransId="{1280FE23-B862-4183-A1BD-4F838E210CB0}"/>
    <dgm:cxn modelId="{19B34E3F-F3AC-4198-A1B6-91E002AAEE14}" srcId="{A09CC45A-E1EE-4CA1-9B0F-1585EF6D359B}" destId="{06843E32-00D6-4417-B206-6E8BBC922043}" srcOrd="1" destOrd="0" parTransId="{BFA78D37-DEB7-448A-9D8A-D4014138ACFC}" sibTransId="{FA38277D-707A-41D2-BFFB-D99513815656}"/>
    <dgm:cxn modelId="{87B15F0A-C8C7-4CF4-B12B-1136F07D87B9}" type="presOf" srcId="{F303E5D2-C29A-4FC2-8C47-96CC572D6D98}" destId="{2129B633-7A1A-4BA1-89C1-D1FA6C0B8E42}" srcOrd="0" destOrd="0" presId="urn:microsoft.com/office/officeart/2005/8/layout/hChevron3"/>
    <dgm:cxn modelId="{DFD8E6D1-1512-4AB5-A4B8-E99F9AE36E3F}" type="presOf" srcId="{A09CC45A-E1EE-4CA1-9B0F-1585EF6D359B}" destId="{6A6E431A-48CD-4344-B23E-768C4F5C05D0}" srcOrd="0" destOrd="0" presId="urn:microsoft.com/office/officeart/2005/8/layout/hChevron3"/>
    <dgm:cxn modelId="{AD6C6D2A-CDB1-40E7-9D26-11E1A03016D6}" srcId="{A09CC45A-E1EE-4CA1-9B0F-1585EF6D359B}" destId="{C61AEEC8-70BF-4F7E-B27B-464570DFF9E6}" srcOrd="2" destOrd="0" parTransId="{82C7CA12-4E77-44A3-8D92-D35EDB6B2072}" sibTransId="{A636DC27-10D6-4CB0-A37F-0DC25AD5FA34}"/>
    <dgm:cxn modelId="{86038E81-4226-4803-BE49-C9E26AA1EC1C}" type="presOf" srcId="{C61AEEC8-70BF-4F7E-B27B-464570DFF9E6}" destId="{279C921B-A2AB-4CD6-ABC0-BA342E455372}" srcOrd="0" destOrd="0" presId="urn:microsoft.com/office/officeart/2005/8/layout/hChevron3"/>
    <dgm:cxn modelId="{AAAB295D-AB6F-414E-AE37-52A9962B2E8D}" type="presOf" srcId="{98FE29D6-CCB4-4463-9923-D68EEB055CB0}" destId="{5E29F2F4-9334-4C97-9DC0-1450CC579CFE}" srcOrd="0" destOrd="0" presId="urn:microsoft.com/office/officeart/2005/8/layout/hChevron3"/>
    <dgm:cxn modelId="{E1A63749-EE3B-4279-BC7A-9E60DD9009C6}" srcId="{A09CC45A-E1EE-4CA1-9B0F-1585EF6D359B}" destId="{1F50ACF1-B2BA-4852-8C39-97034D88F363}" srcOrd="5" destOrd="0" parTransId="{BAA725FD-EF0A-4A7D-8AEF-A82581A3729B}" sibTransId="{480CD9AC-4DEE-4710-8CE1-9CB9D5F33338}"/>
    <dgm:cxn modelId="{3BB96EAD-EB13-4D6B-8A34-4DF09E79233B}" type="presParOf" srcId="{6A6E431A-48CD-4344-B23E-768C4F5C05D0}" destId="{5E29F2F4-9334-4C97-9DC0-1450CC579CFE}" srcOrd="0" destOrd="0" presId="urn:microsoft.com/office/officeart/2005/8/layout/hChevron3"/>
    <dgm:cxn modelId="{0D83316D-BA1E-4F6C-8A87-27BFA5D882F4}" type="presParOf" srcId="{6A6E431A-48CD-4344-B23E-768C4F5C05D0}" destId="{99D18219-B8ED-4120-916A-1594195DAF26}" srcOrd="1" destOrd="0" presId="urn:microsoft.com/office/officeart/2005/8/layout/hChevron3"/>
    <dgm:cxn modelId="{66A0D137-925F-4AC7-872C-143591A707CC}" type="presParOf" srcId="{6A6E431A-48CD-4344-B23E-768C4F5C05D0}" destId="{3034EDF8-0A17-4DFE-AA6A-EB8B183E2E4C}" srcOrd="2" destOrd="0" presId="urn:microsoft.com/office/officeart/2005/8/layout/hChevron3"/>
    <dgm:cxn modelId="{ED450989-E064-433C-92BE-DD1385D8B55F}" type="presParOf" srcId="{6A6E431A-48CD-4344-B23E-768C4F5C05D0}" destId="{0A2AE96F-C5B0-4445-9F6F-BC0639683723}" srcOrd="3" destOrd="0" presId="urn:microsoft.com/office/officeart/2005/8/layout/hChevron3"/>
    <dgm:cxn modelId="{C9D2F475-0E90-4797-8272-466E8DB83119}" type="presParOf" srcId="{6A6E431A-48CD-4344-B23E-768C4F5C05D0}" destId="{279C921B-A2AB-4CD6-ABC0-BA342E455372}" srcOrd="4" destOrd="0" presId="urn:microsoft.com/office/officeart/2005/8/layout/hChevron3"/>
    <dgm:cxn modelId="{1E04229D-B3F3-4086-8178-D66927F0F91C}" type="presParOf" srcId="{6A6E431A-48CD-4344-B23E-768C4F5C05D0}" destId="{7910FFB3-1E99-40B5-8639-9AFE36C5B345}" srcOrd="5" destOrd="0" presId="urn:microsoft.com/office/officeart/2005/8/layout/hChevron3"/>
    <dgm:cxn modelId="{F9EF297C-0BBC-470A-9461-07DCF136EF79}" type="presParOf" srcId="{6A6E431A-48CD-4344-B23E-768C4F5C05D0}" destId="{2129B633-7A1A-4BA1-89C1-D1FA6C0B8E42}" srcOrd="6" destOrd="0" presId="urn:microsoft.com/office/officeart/2005/8/layout/hChevron3"/>
    <dgm:cxn modelId="{66D863FF-B320-4FC2-91E0-8DB7A6F93407}" type="presParOf" srcId="{6A6E431A-48CD-4344-B23E-768C4F5C05D0}" destId="{A51C858E-98A1-431E-A386-9C3E40642AEF}" srcOrd="7" destOrd="0" presId="urn:microsoft.com/office/officeart/2005/8/layout/hChevron3"/>
    <dgm:cxn modelId="{58B1CF07-0BAE-457A-B459-E46445C88B86}" type="presParOf" srcId="{6A6E431A-48CD-4344-B23E-768C4F5C05D0}" destId="{7D5C04D3-6082-4341-87A5-EFD9C433CF55}" srcOrd="8" destOrd="0" presId="urn:microsoft.com/office/officeart/2005/8/layout/hChevron3"/>
    <dgm:cxn modelId="{5D410DD1-F5F0-4314-B218-39BC28286458}" type="presParOf" srcId="{6A6E431A-48CD-4344-B23E-768C4F5C05D0}" destId="{F64EA7C2-2FCA-46F6-B791-6ADE44FCE098}" srcOrd="9" destOrd="0" presId="urn:microsoft.com/office/officeart/2005/8/layout/hChevron3"/>
    <dgm:cxn modelId="{36E73E5F-0B7B-47FA-95FD-FC3B4AEF4D2A}" type="presParOf" srcId="{6A6E431A-48CD-4344-B23E-768C4F5C05D0}" destId="{DF38A0FE-4228-49CD-8223-850545E2F1BB}"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D34BA8-33D5-4C0C-95BC-CAD0CF0A1562}" type="doc">
      <dgm:prSet loTypeId="urn:microsoft.com/office/officeart/2005/8/layout/hChevron3" loCatId="process" qsTypeId="urn:microsoft.com/office/officeart/2005/8/quickstyle/simple1" qsCatId="simple" csTypeId="urn:microsoft.com/office/officeart/2005/8/colors/accent1_2" csCatId="accent1" phldr="1"/>
      <dgm:spPr/>
    </dgm:pt>
    <dgm:pt modelId="{1EB4B052-7A62-41DA-B430-05A7786EEBC5}">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7</a:t>
          </a:r>
        </a:p>
      </dgm:t>
    </dgm:pt>
    <dgm:pt modelId="{F78D4822-9869-497B-AB37-26229FA2704F}" type="parTrans" cxnId="{386E22C7-0091-466F-B659-71FD0E7EC573}">
      <dgm:prSet/>
      <dgm:spPr/>
    </dgm:pt>
    <dgm:pt modelId="{677AC3C2-5F43-4AC6-A9B1-CDBD7E4D1294}" type="sibTrans" cxnId="{386E22C7-0091-466F-B659-71FD0E7EC573}">
      <dgm:prSet/>
      <dgm:spPr/>
    </dgm:pt>
    <dgm:pt modelId="{B4538100-2E4E-4F19-A90B-03FFFBE9E281}">
      <dgm:prSet phldrT="[Tex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Background</a:t>
          </a:r>
        </a:p>
      </dgm:t>
    </dgm:pt>
    <dgm:pt modelId="{ECB7C2C7-9FDC-4D87-A1B7-7EE51ECF8DAC}" type="parTrans" cxnId="{54D3FD65-07FA-4BF1-97BE-79246C4EB8FF}">
      <dgm:prSet/>
      <dgm:spPr/>
    </dgm:pt>
    <dgm:pt modelId="{DBE94760-FE8C-4B5E-9C23-C66EACACB690}" type="sibTrans" cxnId="{54D3FD65-07FA-4BF1-97BE-79246C4EB8FF}">
      <dgm:prSet/>
      <dgm:spPr/>
    </dgm:pt>
    <dgm:pt modelId="{F3B18811-17E7-4EA2-B124-618C8322C632}">
      <dgm:prSet phldrT="[Tex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Overview</a:t>
          </a:r>
        </a:p>
      </dgm:t>
    </dgm:pt>
    <dgm:pt modelId="{5150BA58-9A9A-418F-AA79-C89BE1E7F90D}" type="parTrans" cxnId="{00F73EDF-0F28-49AD-9E2A-F7D7479B8534}">
      <dgm:prSet/>
      <dgm:spPr/>
    </dgm:pt>
    <dgm:pt modelId="{944A8CA0-12D5-4D0C-98F8-F98E640283E4}" type="sibTrans" cxnId="{00F73EDF-0F28-49AD-9E2A-F7D7479B8534}">
      <dgm:prSet/>
      <dgm:spPr/>
    </dgm:pt>
    <dgm:pt modelId="{38B9D2E4-D1C7-45D4-B557-47A9A4185F7A}">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9EC80846-2BF3-4950-9E90-6420A4510EBA}" type="parTrans" cxnId="{3BC5AA43-15C2-4662-B05E-DED4D0C882F3}">
      <dgm:prSet/>
      <dgm:spPr/>
    </dgm:pt>
    <dgm:pt modelId="{D7720005-4A39-4138-9597-D02D1DD9E0F0}" type="sibTrans" cxnId="{3BC5AA43-15C2-4662-B05E-DED4D0C882F3}">
      <dgm:prSet/>
      <dgm:spPr/>
    </dgm:pt>
    <dgm:pt modelId="{6B12331B-EC42-43E4-AFFE-DEA03BF907B8}">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2ED5FE0E-6433-47A2-9265-102FFFAEF69D}" type="parTrans" cxnId="{3F2DA11A-FC4C-4D12-B6EF-0283165DCE69}">
      <dgm:prSet/>
      <dgm:spPr/>
    </dgm:pt>
    <dgm:pt modelId="{3EC64324-2065-437D-B95E-30FD264549D1}" type="sibTrans" cxnId="{3F2DA11A-FC4C-4D12-B6EF-0283165DCE69}">
      <dgm:prSet/>
      <dgm:spPr/>
    </dgm:pt>
    <dgm:pt modelId="{197CB10F-673F-4B96-B376-F1730CBCD878}">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E38996FF-A8D8-4903-9122-1892ECC44A01}" type="parTrans" cxnId="{4D150BE1-B2D0-4AE0-87F0-C3B95F2C1564}">
      <dgm:prSet/>
      <dgm:spPr/>
    </dgm:pt>
    <dgm:pt modelId="{F8BB2699-2529-4704-9F1B-465E66A9AD65}" type="sibTrans" cxnId="{4D150BE1-B2D0-4AE0-87F0-C3B95F2C1564}">
      <dgm:prSet/>
      <dgm:spPr/>
    </dgm:pt>
    <dgm:pt modelId="{F82B80B9-F8DC-46BE-A0B1-2427F54BA79B}" type="pres">
      <dgm:prSet presAssocID="{04D34BA8-33D5-4C0C-95BC-CAD0CF0A1562}" presName="Name0" presStyleCnt="0">
        <dgm:presLayoutVars>
          <dgm:dir/>
          <dgm:resizeHandles val="exact"/>
        </dgm:presLayoutVars>
      </dgm:prSet>
      <dgm:spPr/>
    </dgm:pt>
    <dgm:pt modelId="{72337C92-A23A-4CBC-9B1A-B9FB6A2F0082}" type="pres">
      <dgm:prSet presAssocID="{1EB4B052-7A62-41DA-B430-05A7786EEBC5}" presName="parTxOnly" presStyleLbl="node1" presStyleIdx="0" presStyleCnt="6" custScaleX="42411" custScaleY="41158">
        <dgm:presLayoutVars>
          <dgm:bulletEnabled val="1"/>
        </dgm:presLayoutVars>
      </dgm:prSet>
      <dgm:spPr/>
    </dgm:pt>
    <dgm:pt modelId="{14974F0A-0F31-4FA4-AC30-CF1779B34EC8}" type="pres">
      <dgm:prSet presAssocID="{677AC3C2-5F43-4AC6-A9B1-CDBD7E4D1294}" presName="parSpace" presStyleCnt="0"/>
      <dgm:spPr/>
    </dgm:pt>
    <dgm:pt modelId="{2B10330C-5703-429F-A05F-012E56071232}" type="pres">
      <dgm:prSet presAssocID="{B4538100-2E4E-4F19-A90B-03FFFBE9E281}" presName="parTxOnly" presStyleLbl="node1" presStyleIdx="1" presStyleCnt="6">
        <dgm:presLayoutVars>
          <dgm:bulletEnabled val="1"/>
        </dgm:presLayoutVars>
      </dgm:prSet>
      <dgm:spPr/>
    </dgm:pt>
    <dgm:pt modelId="{A9D319B4-16A4-4B59-8061-9D084BDE5D3D}" type="pres">
      <dgm:prSet presAssocID="{DBE94760-FE8C-4B5E-9C23-C66EACACB690}" presName="parSpace" presStyleCnt="0"/>
      <dgm:spPr/>
    </dgm:pt>
    <dgm:pt modelId="{D2E086AC-50D6-493B-86AD-E4516E630235}" type="pres">
      <dgm:prSet presAssocID="{F3B18811-17E7-4EA2-B124-618C8322C632}" presName="parTxOnly" presStyleLbl="node1" presStyleIdx="2" presStyleCnt="6">
        <dgm:presLayoutVars>
          <dgm:bulletEnabled val="1"/>
        </dgm:presLayoutVars>
      </dgm:prSet>
      <dgm:spPr/>
    </dgm:pt>
    <dgm:pt modelId="{FD3A591F-D641-4369-8BD0-AF2ED01BE1A9}" type="pres">
      <dgm:prSet presAssocID="{944A8CA0-12D5-4D0C-98F8-F98E640283E4}" presName="parSpace" presStyleCnt="0"/>
      <dgm:spPr/>
    </dgm:pt>
    <dgm:pt modelId="{CBE43698-82AE-40C4-9F0A-741A3D5B9C37}" type="pres">
      <dgm:prSet presAssocID="{38B9D2E4-D1C7-45D4-B557-47A9A4185F7A}" presName="parTxOnly" presStyleLbl="node1" presStyleIdx="3" presStyleCnt="6">
        <dgm:presLayoutVars>
          <dgm:bulletEnabled val="1"/>
        </dgm:presLayoutVars>
      </dgm:prSet>
      <dgm:spPr/>
    </dgm:pt>
    <dgm:pt modelId="{6DF6129A-031F-42C1-80D9-10B90CB48C3E}" type="pres">
      <dgm:prSet presAssocID="{D7720005-4A39-4138-9597-D02D1DD9E0F0}" presName="parSpace" presStyleCnt="0"/>
      <dgm:spPr/>
    </dgm:pt>
    <dgm:pt modelId="{17B7C129-6D60-4FA4-8199-5134E5088084}" type="pres">
      <dgm:prSet presAssocID="{6B12331B-EC42-43E4-AFFE-DEA03BF907B8}" presName="parTxOnly" presStyleLbl="node1" presStyleIdx="4" presStyleCnt="6">
        <dgm:presLayoutVars>
          <dgm:bulletEnabled val="1"/>
        </dgm:presLayoutVars>
      </dgm:prSet>
      <dgm:spPr/>
    </dgm:pt>
    <dgm:pt modelId="{A6BA0964-07A5-4531-8A77-875ECA423192}" type="pres">
      <dgm:prSet presAssocID="{3EC64324-2065-437D-B95E-30FD264549D1}" presName="parSpace" presStyleCnt="0"/>
      <dgm:spPr/>
    </dgm:pt>
    <dgm:pt modelId="{CE3C9956-184A-473D-9FA8-3C09D5C59B80}" type="pres">
      <dgm:prSet presAssocID="{197CB10F-673F-4B96-B376-F1730CBCD878}" presName="parTxOnly" presStyleLbl="node1" presStyleIdx="5" presStyleCnt="6">
        <dgm:presLayoutVars>
          <dgm:bulletEnabled val="1"/>
        </dgm:presLayoutVars>
      </dgm:prSet>
      <dgm:spPr/>
    </dgm:pt>
  </dgm:ptLst>
  <dgm:cxnLst>
    <dgm:cxn modelId="{3BC5AA43-15C2-4662-B05E-DED4D0C882F3}" srcId="{04D34BA8-33D5-4C0C-95BC-CAD0CF0A1562}" destId="{38B9D2E4-D1C7-45D4-B557-47A9A4185F7A}" srcOrd="3" destOrd="0" parTransId="{9EC80846-2BF3-4950-9E90-6420A4510EBA}" sibTransId="{D7720005-4A39-4138-9597-D02D1DD9E0F0}"/>
    <dgm:cxn modelId="{5D75BD35-5850-4890-B987-67154929FB33}" type="presOf" srcId="{38B9D2E4-D1C7-45D4-B557-47A9A4185F7A}" destId="{CBE43698-82AE-40C4-9F0A-741A3D5B9C37}" srcOrd="0" destOrd="0" presId="urn:microsoft.com/office/officeart/2005/8/layout/hChevron3"/>
    <dgm:cxn modelId="{44E4039B-8765-426A-860A-81C25134B2E3}" type="presOf" srcId="{6B12331B-EC42-43E4-AFFE-DEA03BF907B8}" destId="{17B7C129-6D60-4FA4-8199-5134E5088084}" srcOrd="0" destOrd="0" presId="urn:microsoft.com/office/officeart/2005/8/layout/hChevron3"/>
    <dgm:cxn modelId="{C6A97BD9-7361-47AA-8232-B1121884F940}" type="presOf" srcId="{197CB10F-673F-4B96-B376-F1730CBCD878}" destId="{CE3C9956-184A-473D-9FA8-3C09D5C59B80}" srcOrd="0" destOrd="0" presId="urn:microsoft.com/office/officeart/2005/8/layout/hChevron3"/>
    <dgm:cxn modelId="{D4D0AF97-039E-4D95-B446-8091DFF3BEBA}" type="presOf" srcId="{F3B18811-17E7-4EA2-B124-618C8322C632}" destId="{D2E086AC-50D6-493B-86AD-E4516E630235}" srcOrd="0" destOrd="0" presId="urn:microsoft.com/office/officeart/2005/8/layout/hChevron3"/>
    <dgm:cxn modelId="{00F73EDF-0F28-49AD-9E2A-F7D7479B8534}" srcId="{04D34BA8-33D5-4C0C-95BC-CAD0CF0A1562}" destId="{F3B18811-17E7-4EA2-B124-618C8322C632}" srcOrd="2" destOrd="0" parTransId="{5150BA58-9A9A-418F-AA79-C89BE1E7F90D}" sibTransId="{944A8CA0-12D5-4D0C-98F8-F98E640283E4}"/>
    <dgm:cxn modelId="{4D150BE1-B2D0-4AE0-87F0-C3B95F2C1564}" srcId="{04D34BA8-33D5-4C0C-95BC-CAD0CF0A1562}" destId="{197CB10F-673F-4B96-B376-F1730CBCD878}" srcOrd="5" destOrd="0" parTransId="{E38996FF-A8D8-4903-9122-1892ECC44A01}" sibTransId="{F8BB2699-2529-4704-9F1B-465E66A9AD65}"/>
    <dgm:cxn modelId="{B0B44920-D3E7-46C4-98F3-292E9C81CDAB}" type="presOf" srcId="{04D34BA8-33D5-4C0C-95BC-CAD0CF0A1562}" destId="{F82B80B9-F8DC-46BE-A0B1-2427F54BA79B}" srcOrd="0" destOrd="0" presId="urn:microsoft.com/office/officeart/2005/8/layout/hChevron3"/>
    <dgm:cxn modelId="{14A23494-927C-4E17-B3B7-FA0EE6ABFC7B}" type="presOf" srcId="{1EB4B052-7A62-41DA-B430-05A7786EEBC5}" destId="{72337C92-A23A-4CBC-9B1A-B9FB6A2F0082}" srcOrd="0" destOrd="0" presId="urn:microsoft.com/office/officeart/2005/8/layout/hChevron3"/>
    <dgm:cxn modelId="{8E197A5E-B968-4A71-BFA5-9B3BCAECAF36}" type="presOf" srcId="{B4538100-2E4E-4F19-A90B-03FFFBE9E281}" destId="{2B10330C-5703-429F-A05F-012E56071232}" srcOrd="0" destOrd="0" presId="urn:microsoft.com/office/officeart/2005/8/layout/hChevron3"/>
    <dgm:cxn modelId="{3F2DA11A-FC4C-4D12-B6EF-0283165DCE69}" srcId="{04D34BA8-33D5-4C0C-95BC-CAD0CF0A1562}" destId="{6B12331B-EC42-43E4-AFFE-DEA03BF907B8}" srcOrd="4" destOrd="0" parTransId="{2ED5FE0E-6433-47A2-9265-102FFFAEF69D}" sibTransId="{3EC64324-2065-437D-B95E-30FD264549D1}"/>
    <dgm:cxn modelId="{54D3FD65-07FA-4BF1-97BE-79246C4EB8FF}" srcId="{04D34BA8-33D5-4C0C-95BC-CAD0CF0A1562}" destId="{B4538100-2E4E-4F19-A90B-03FFFBE9E281}" srcOrd="1" destOrd="0" parTransId="{ECB7C2C7-9FDC-4D87-A1B7-7EE51ECF8DAC}" sibTransId="{DBE94760-FE8C-4B5E-9C23-C66EACACB690}"/>
    <dgm:cxn modelId="{386E22C7-0091-466F-B659-71FD0E7EC573}" srcId="{04D34BA8-33D5-4C0C-95BC-CAD0CF0A1562}" destId="{1EB4B052-7A62-41DA-B430-05A7786EEBC5}" srcOrd="0" destOrd="0" parTransId="{F78D4822-9869-497B-AB37-26229FA2704F}" sibTransId="{677AC3C2-5F43-4AC6-A9B1-CDBD7E4D1294}"/>
    <dgm:cxn modelId="{306C7BE3-4DC9-4B1C-AB8F-79E68DAB2DDE}" type="presParOf" srcId="{F82B80B9-F8DC-46BE-A0B1-2427F54BA79B}" destId="{72337C92-A23A-4CBC-9B1A-B9FB6A2F0082}" srcOrd="0" destOrd="0" presId="urn:microsoft.com/office/officeart/2005/8/layout/hChevron3"/>
    <dgm:cxn modelId="{1F99CD5E-08DC-41A3-806C-D1954D712416}" type="presParOf" srcId="{F82B80B9-F8DC-46BE-A0B1-2427F54BA79B}" destId="{14974F0A-0F31-4FA4-AC30-CF1779B34EC8}" srcOrd="1" destOrd="0" presId="urn:microsoft.com/office/officeart/2005/8/layout/hChevron3"/>
    <dgm:cxn modelId="{821DC9D2-5EE1-4EAF-9E2B-319AA949C755}" type="presParOf" srcId="{F82B80B9-F8DC-46BE-A0B1-2427F54BA79B}" destId="{2B10330C-5703-429F-A05F-012E56071232}" srcOrd="2" destOrd="0" presId="urn:microsoft.com/office/officeart/2005/8/layout/hChevron3"/>
    <dgm:cxn modelId="{205DF046-9CAD-4E8A-B68C-E7C7C19F9E75}" type="presParOf" srcId="{F82B80B9-F8DC-46BE-A0B1-2427F54BA79B}" destId="{A9D319B4-16A4-4B59-8061-9D084BDE5D3D}" srcOrd="3" destOrd="0" presId="urn:microsoft.com/office/officeart/2005/8/layout/hChevron3"/>
    <dgm:cxn modelId="{A17C2F95-D3CB-4D18-9354-656AB481B59A}" type="presParOf" srcId="{F82B80B9-F8DC-46BE-A0B1-2427F54BA79B}" destId="{D2E086AC-50D6-493B-86AD-E4516E630235}" srcOrd="4" destOrd="0" presId="urn:microsoft.com/office/officeart/2005/8/layout/hChevron3"/>
    <dgm:cxn modelId="{64C18024-4C20-4179-A05A-DC4D94E589FE}" type="presParOf" srcId="{F82B80B9-F8DC-46BE-A0B1-2427F54BA79B}" destId="{FD3A591F-D641-4369-8BD0-AF2ED01BE1A9}" srcOrd="5" destOrd="0" presId="urn:microsoft.com/office/officeart/2005/8/layout/hChevron3"/>
    <dgm:cxn modelId="{FA07E845-8218-43EB-A654-8866EA70679C}" type="presParOf" srcId="{F82B80B9-F8DC-46BE-A0B1-2427F54BA79B}" destId="{CBE43698-82AE-40C4-9F0A-741A3D5B9C37}" srcOrd="6" destOrd="0" presId="urn:microsoft.com/office/officeart/2005/8/layout/hChevron3"/>
    <dgm:cxn modelId="{6EFAF800-749A-47F6-80DF-C4BDF3246239}" type="presParOf" srcId="{F82B80B9-F8DC-46BE-A0B1-2427F54BA79B}" destId="{6DF6129A-031F-42C1-80D9-10B90CB48C3E}" srcOrd="7" destOrd="0" presId="urn:microsoft.com/office/officeart/2005/8/layout/hChevron3"/>
    <dgm:cxn modelId="{8F30FDA4-BB10-481C-A98B-97F2EC701F98}" type="presParOf" srcId="{F82B80B9-F8DC-46BE-A0B1-2427F54BA79B}" destId="{17B7C129-6D60-4FA4-8199-5134E5088084}" srcOrd="8" destOrd="0" presId="urn:microsoft.com/office/officeart/2005/8/layout/hChevron3"/>
    <dgm:cxn modelId="{3B9D3200-2999-46FD-9395-1E13A823C2E5}" type="presParOf" srcId="{F82B80B9-F8DC-46BE-A0B1-2427F54BA79B}" destId="{A6BA0964-07A5-4531-8A77-875ECA423192}" srcOrd="9" destOrd="0" presId="urn:microsoft.com/office/officeart/2005/8/layout/hChevron3"/>
    <dgm:cxn modelId="{3DEFD952-A465-472A-B887-ECC8A2DB9092}" type="presParOf" srcId="{F82B80B9-F8DC-46BE-A0B1-2427F54BA79B}" destId="{CE3C9956-184A-473D-9FA8-3C09D5C59B80}"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25472D-71BB-4E69-8BEC-EE1C40D2507B}" type="doc">
      <dgm:prSet loTypeId="urn:microsoft.com/office/officeart/2005/8/layout/hChevron3" loCatId="process" qsTypeId="urn:microsoft.com/office/officeart/2005/8/quickstyle/simple1" qsCatId="simple" csTypeId="urn:microsoft.com/office/officeart/2005/8/colors/accent1_2" csCatId="accent1" phldr="1"/>
      <dgm:spPr/>
    </dgm:pt>
    <dgm:pt modelId="{D02E07EA-D746-40C2-9E79-C46AF436C9C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8</a:t>
          </a:r>
        </a:p>
      </dgm:t>
    </dgm:pt>
    <dgm:pt modelId="{99C5D95C-8E81-47F3-9380-DC70B455460B}" type="parTrans" cxnId="{DC03A144-1DFA-42D6-8E49-24B0138BD71C}">
      <dgm:prSet/>
      <dgm:spPr/>
    </dgm:pt>
    <dgm:pt modelId="{5F28A842-B18E-474F-AF70-96782441DEEA}" type="sibTrans" cxnId="{DC03A144-1DFA-42D6-8E49-24B0138BD71C}">
      <dgm:prSet/>
      <dgm:spPr/>
    </dgm:pt>
    <dgm:pt modelId="{5BDAE8D4-03E8-40B2-B2AB-184C82D18311}">
      <dgm:prSet phldrT="[Text]"/>
      <dgm:spPr>
        <a:gradFill flip="none" rotWithShape="0">
          <a:gsLst>
            <a:gs pos="0">
              <a:srgbClr val="5B9BD5"/>
            </a:gs>
            <a:gs pos="75000">
              <a:srgbClr val="5B9BD5"/>
            </a:gs>
            <a:gs pos="80000">
              <a:srgbClr val="A5A5A5"/>
            </a:gs>
            <a:gs pos="100000">
              <a:srgbClr val="A5A5A5"/>
            </a:gs>
          </a:gsLst>
          <a:lin ang="0" scaled="1"/>
          <a:tileRect/>
        </a:gradFill>
      </dgm:spPr>
      <dgm:t>
        <a:bodyPr/>
        <a:lstStyle/>
        <a:p>
          <a:r>
            <a:rPr lang="en-US"/>
            <a:t>Background</a:t>
          </a:r>
        </a:p>
      </dgm:t>
    </dgm:pt>
    <dgm:pt modelId="{AF3ED144-B756-4027-9762-70A4626C3B75}" type="parTrans" cxnId="{4667C912-69D5-4BDE-A5AF-CCEE5B6133BE}">
      <dgm:prSet/>
      <dgm:spPr/>
    </dgm:pt>
    <dgm:pt modelId="{6A9C035C-39EA-45DB-8D2C-5884727F98E1}" type="sibTrans" cxnId="{4667C912-69D5-4BDE-A5AF-CCEE5B6133BE}">
      <dgm:prSet/>
      <dgm:spPr/>
    </dgm:pt>
    <dgm:pt modelId="{D842ECF5-FECF-4892-91C8-6F6CC9EEDCAC}">
      <dgm:prSet phldrT="[Tex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Overview</a:t>
          </a:r>
        </a:p>
      </dgm:t>
    </dgm:pt>
    <dgm:pt modelId="{D3C76451-2D17-4B2B-8284-A20D2F0B5CB6}" type="parTrans" cxnId="{AAEBBEBC-08F5-43CD-9907-2DD39088A257}">
      <dgm:prSet/>
      <dgm:spPr/>
    </dgm:pt>
    <dgm:pt modelId="{5CBD0D33-3A4F-41DD-9CD5-A47607F831E8}" type="sibTrans" cxnId="{AAEBBEBC-08F5-43CD-9907-2DD39088A257}">
      <dgm:prSet/>
      <dgm:spPr/>
    </dgm:pt>
    <dgm:pt modelId="{81D501A9-46FE-413F-8185-844851B1F4DF}">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Detection</a:t>
          </a:r>
        </a:p>
      </dgm:t>
    </dgm:pt>
    <dgm:pt modelId="{9267D77C-C78F-4875-B39C-C89EC421FBDB}" type="parTrans" cxnId="{018CB6FD-379D-4CFC-931D-3CEB5FC92F73}">
      <dgm:prSet/>
      <dgm:spPr/>
    </dgm:pt>
    <dgm:pt modelId="{01656F2E-662A-4250-9CCB-C379BC8921F1}" type="sibTrans" cxnId="{018CB6FD-379D-4CFC-931D-3CEB5FC92F73}">
      <dgm:prSet/>
      <dgm:spPr/>
    </dgm:pt>
    <dgm:pt modelId="{A0C6881F-9A70-4100-90CF-3AFA523B3382}">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Repair</a:t>
          </a:r>
        </a:p>
      </dgm:t>
    </dgm:pt>
    <dgm:pt modelId="{1626C461-D370-4484-9144-78090F93C939}" type="parTrans" cxnId="{6A05855A-02D3-48EF-A250-DCABB0216266}">
      <dgm:prSet/>
      <dgm:spPr/>
    </dgm:pt>
    <dgm:pt modelId="{D42F2FD9-4BCF-46A9-B6DD-54F0B3B58DA5}" type="sibTrans" cxnId="{6A05855A-02D3-48EF-A250-DCABB0216266}">
      <dgm:prSet/>
      <dgm:spPr/>
    </dgm:pt>
    <dgm:pt modelId="{73265702-0B09-4529-9B97-32D7B7EBF0DA}">
      <dgm:prSet/>
      <dgm:spPr>
        <a:gradFill flip="none" rotWithShape="0">
          <a:gsLst>
            <a:gs pos="0">
              <a:srgbClr val="A5A5A5"/>
            </a:gs>
            <a:gs pos="75000">
              <a:srgbClr val="A5A5A5"/>
            </a:gs>
            <a:gs pos="80000">
              <a:srgbClr val="A5A5A5"/>
            </a:gs>
            <a:gs pos="100000">
              <a:srgbClr val="A5A5A5"/>
            </a:gs>
          </a:gsLst>
          <a:lin ang="0" scaled="1"/>
          <a:tileRect/>
        </a:gradFill>
      </dgm:spPr>
      <dgm:t>
        <a:bodyPr/>
        <a:lstStyle/>
        <a:p>
          <a:r>
            <a:rPr lang="en-US"/>
            <a:t>Performance</a:t>
          </a:r>
        </a:p>
      </dgm:t>
    </dgm:pt>
    <dgm:pt modelId="{760CD3AC-E2BD-4363-A461-E81E1602C622}" type="parTrans" cxnId="{679BB509-E2CD-484C-A105-F96E8212EA58}">
      <dgm:prSet/>
      <dgm:spPr/>
    </dgm:pt>
    <dgm:pt modelId="{A81B6F20-4F90-4474-AC8D-58966BCEE2AA}" type="sibTrans" cxnId="{679BB509-E2CD-484C-A105-F96E8212EA58}">
      <dgm:prSet/>
      <dgm:spPr/>
    </dgm:pt>
    <dgm:pt modelId="{DE4E1AA6-0A17-4410-A1E4-571FAD6D894F}" type="pres">
      <dgm:prSet presAssocID="{F525472D-71BB-4E69-8BEC-EE1C40D2507B}" presName="Name0" presStyleCnt="0">
        <dgm:presLayoutVars>
          <dgm:dir/>
          <dgm:resizeHandles val="exact"/>
        </dgm:presLayoutVars>
      </dgm:prSet>
      <dgm:spPr/>
    </dgm:pt>
    <dgm:pt modelId="{E8856265-B882-414C-8E14-273A92DB4402}" type="pres">
      <dgm:prSet presAssocID="{D02E07EA-D746-40C2-9E79-C46AF436C9CA}" presName="parTxOnly" presStyleLbl="node1" presStyleIdx="0" presStyleCnt="6" custScaleX="42411" custScaleY="41158">
        <dgm:presLayoutVars>
          <dgm:bulletEnabled val="1"/>
        </dgm:presLayoutVars>
      </dgm:prSet>
      <dgm:spPr/>
    </dgm:pt>
    <dgm:pt modelId="{96457CBA-0556-49EC-BD52-F2EDD78B92C7}" type="pres">
      <dgm:prSet presAssocID="{5F28A842-B18E-474F-AF70-96782441DEEA}" presName="parSpace" presStyleCnt="0"/>
      <dgm:spPr/>
    </dgm:pt>
    <dgm:pt modelId="{F2BEB5CE-FE72-4453-8841-9710D2A3BA19}" type="pres">
      <dgm:prSet presAssocID="{5BDAE8D4-03E8-40B2-B2AB-184C82D18311}" presName="parTxOnly" presStyleLbl="node1" presStyleIdx="1" presStyleCnt="6">
        <dgm:presLayoutVars>
          <dgm:bulletEnabled val="1"/>
        </dgm:presLayoutVars>
      </dgm:prSet>
      <dgm:spPr/>
    </dgm:pt>
    <dgm:pt modelId="{321D2801-ADE8-4317-BED8-11F440A415B2}" type="pres">
      <dgm:prSet presAssocID="{6A9C035C-39EA-45DB-8D2C-5884727F98E1}" presName="parSpace" presStyleCnt="0"/>
      <dgm:spPr/>
    </dgm:pt>
    <dgm:pt modelId="{E95F9443-347B-494C-8C99-A5B11689E333}" type="pres">
      <dgm:prSet presAssocID="{D842ECF5-FECF-4892-91C8-6F6CC9EEDCAC}" presName="parTxOnly" presStyleLbl="node1" presStyleIdx="2" presStyleCnt="6">
        <dgm:presLayoutVars>
          <dgm:bulletEnabled val="1"/>
        </dgm:presLayoutVars>
      </dgm:prSet>
      <dgm:spPr/>
    </dgm:pt>
    <dgm:pt modelId="{B14F1824-234D-4C46-82CB-AB1F5BC9B05E}" type="pres">
      <dgm:prSet presAssocID="{5CBD0D33-3A4F-41DD-9CD5-A47607F831E8}" presName="parSpace" presStyleCnt="0"/>
      <dgm:spPr/>
    </dgm:pt>
    <dgm:pt modelId="{59C7110A-1AC8-42B6-9E56-3B2D378F1A2B}" type="pres">
      <dgm:prSet presAssocID="{81D501A9-46FE-413F-8185-844851B1F4DF}" presName="parTxOnly" presStyleLbl="node1" presStyleIdx="3" presStyleCnt="6">
        <dgm:presLayoutVars>
          <dgm:bulletEnabled val="1"/>
        </dgm:presLayoutVars>
      </dgm:prSet>
      <dgm:spPr/>
    </dgm:pt>
    <dgm:pt modelId="{E23D3185-A5AB-4D18-8C8E-6A187FD1C7D9}" type="pres">
      <dgm:prSet presAssocID="{01656F2E-662A-4250-9CCB-C379BC8921F1}" presName="parSpace" presStyleCnt="0"/>
      <dgm:spPr/>
    </dgm:pt>
    <dgm:pt modelId="{2E45E056-7E12-4282-9212-4571D95357F3}" type="pres">
      <dgm:prSet presAssocID="{A0C6881F-9A70-4100-90CF-3AFA523B3382}" presName="parTxOnly" presStyleLbl="node1" presStyleIdx="4" presStyleCnt="6">
        <dgm:presLayoutVars>
          <dgm:bulletEnabled val="1"/>
        </dgm:presLayoutVars>
      </dgm:prSet>
      <dgm:spPr/>
    </dgm:pt>
    <dgm:pt modelId="{C7A57E08-4326-43E5-A564-CEC2870740F6}" type="pres">
      <dgm:prSet presAssocID="{D42F2FD9-4BCF-46A9-B6DD-54F0B3B58DA5}" presName="parSpace" presStyleCnt="0"/>
      <dgm:spPr/>
    </dgm:pt>
    <dgm:pt modelId="{26D08A9E-0F97-45CC-A4C7-08701E95D884}" type="pres">
      <dgm:prSet presAssocID="{73265702-0B09-4529-9B97-32D7B7EBF0DA}" presName="parTxOnly" presStyleLbl="node1" presStyleIdx="5" presStyleCnt="6">
        <dgm:presLayoutVars>
          <dgm:bulletEnabled val="1"/>
        </dgm:presLayoutVars>
      </dgm:prSet>
      <dgm:spPr/>
    </dgm:pt>
  </dgm:ptLst>
  <dgm:cxnLst>
    <dgm:cxn modelId="{CCCB517A-1001-470B-95E1-A56324B4F684}" type="presOf" srcId="{73265702-0B09-4529-9B97-32D7B7EBF0DA}" destId="{26D08A9E-0F97-45CC-A4C7-08701E95D884}" srcOrd="0" destOrd="0" presId="urn:microsoft.com/office/officeart/2005/8/layout/hChevron3"/>
    <dgm:cxn modelId="{679BB509-E2CD-484C-A105-F96E8212EA58}" srcId="{F525472D-71BB-4E69-8BEC-EE1C40D2507B}" destId="{73265702-0B09-4529-9B97-32D7B7EBF0DA}" srcOrd="5" destOrd="0" parTransId="{760CD3AC-E2BD-4363-A461-E81E1602C622}" sibTransId="{A81B6F20-4F90-4474-AC8D-58966BCEE2AA}"/>
    <dgm:cxn modelId="{C5CAAF89-480D-43B8-89B2-6F9536C3AB4E}" type="presOf" srcId="{81D501A9-46FE-413F-8185-844851B1F4DF}" destId="{59C7110A-1AC8-42B6-9E56-3B2D378F1A2B}" srcOrd="0" destOrd="0" presId="urn:microsoft.com/office/officeart/2005/8/layout/hChevron3"/>
    <dgm:cxn modelId="{018CB6FD-379D-4CFC-931D-3CEB5FC92F73}" srcId="{F525472D-71BB-4E69-8BEC-EE1C40D2507B}" destId="{81D501A9-46FE-413F-8185-844851B1F4DF}" srcOrd="3" destOrd="0" parTransId="{9267D77C-C78F-4875-B39C-C89EC421FBDB}" sibTransId="{01656F2E-662A-4250-9CCB-C379BC8921F1}"/>
    <dgm:cxn modelId="{5CE4C63B-7727-4C1A-9E87-4DD8E235286B}" type="presOf" srcId="{D02E07EA-D746-40C2-9E79-C46AF436C9CA}" destId="{E8856265-B882-414C-8E14-273A92DB4402}" srcOrd="0" destOrd="0" presId="urn:microsoft.com/office/officeart/2005/8/layout/hChevron3"/>
    <dgm:cxn modelId="{DC03A144-1DFA-42D6-8E49-24B0138BD71C}" srcId="{F525472D-71BB-4E69-8BEC-EE1C40D2507B}" destId="{D02E07EA-D746-40C2-9E79-C46AF436C9CA}" srcOrd="0" destOrd="0" parTransId="{99C5D95C-8E81-47F3-9380-DC70B455460B}" sibTransId="{5F28A842-B18E-474F-AF70-96782441DEEA}"/>
    <dgm:cxn modelId="{DD1CBA71-8609-4DC7-BB66-1F0679FDAB80}" type="presOf" srcId="{A0C6881F-9A70-4100-90CF-3AFA523B3382}" destId="{2E45E056-7E12-4282-9212-4571D95357F3}" srcOrd="0" destOrd="0" presId="urn:microsoft.com/office/officeart/2005/8/layout/hChevron3"/>
    <dgm:cxn modelId="{4667C912-69D5-4BDE-A5AF-CCEE5B6133BE}" srcId="{F525472D-71BB-4E69-8BEC-EE1C40D2507B}" destId="{5BDAE8D4-03E8-40B2-B2AB-184C82D18311}" srcOrd="1" destOrd="0" parTransId="{AF3ED144-B756-4027-9762-70A4626C3B75}" sibTransId="{6A9C035C-39EA-45DB-8D2C-5884727F98E1}"/>
    <dgm:cxn modelId="{6A05855A-02D3-48EF-A250-DCABB0216266}" srcId="{F525472D-71BB-4E69-8BEC-EE1C40D2507B}" destId="{A0C6881F-9A70-4100-90CF-3AFA523B3382}" srcOrd="4" destOrd="0" parTransId="{1626C461-D370-4484-9144-78090F93C939}" sibTransId="{D42F2FD9-4BCF-46A9-B6DD-54F0B3B58DA5}"/>
    <dgm:cxn modelId="{5641B402-ABC5-49E8-A58B-3609CE0B5058}" type="presOf" srcId="{D842ECF5-FECF-4892-91C8-6F6CC9EEDCAC}" destId="{E95F9443-347B-494C-8C99-A5B11689E333}" srcOrd="0" destOrd="0" presId="urn:microsoft.com/office/officeart/2005/8/layout/hChevron3"/>
    <dgm:cxn modelId="{8F4974D5-1CAC-4B9A-BD4F-06DD379436C7}" type="presOf" srcId="{5BDAE8D4-03E8-40B2-B2AB-184C82D18311}" destId="{F2BEB5CE-FE72-4453-8841-9710D2A3BA19}" srcOrd="0" destOrd="0" presId="urn:microsoft.com/office/officeart/2005/8/layout/hChevron3"/>
    <dgm:cxn modelId="{AAEBBEBC-08F5-43CD-9907-2DD39088A257}" srcId="{F525472D-71BB-4E69-8BEC-EE1C40D2507B}" destId="{D842ECF5-FECF-4892-91C8-6F6CC9EEDCAC}" srcOrd="2" destOrd="0" parTransId="{D3C76451-2D17-4B2B-8284-A20D2F0B5CB6}" sibTransId="{5CBD0D33-3A4F-41DD-9CD5-A47607F831E8}"/>
    <dgm:cxn modelId="{9ABA8815-1081-4E53-BD98-6C7BD9A10A9C}" type="presOf" srcId="{F525472D-71BB-4E69-8BEC-EE1C40D2507B}" destId="{DE4E1AA6-0A17-4410-A1E4-571FAD6D894F}" srcOrd="0" destOrd="0" presId="urn:microsoft.com/office/officeart/2005/8/layout/hChevron3"/>
    <dgm:cxn modelId="{FBC7FE47-B281-43BD-8BCF-A5FA39EBD1FC}" type="presParOf" srcId="{DE4E1AA6-0A17-4410-A1E4-571FAD6D894F}" destId="{E8856265-B882-414C-8E14-273A92DB4402}" srcOrd="0" destOrd="0" presId="urn:microsoft.com/office/officeart/2005/8/layout/hChevron3"/>
    <dgm:cxn modelId="{736DF161-498A-4499-BDCD-22D12C0A06D8}" type="presParOf" srcId="{DE4E1AA6-0A17-4410-A1E4-571FAD6D894F}" destId="{96457CBA-0556-49EC-BD52-F2EDD78B92C7}" srcOrd="1" destOrd="0" presId="urn:microsoft.com/office/officeart/2005/8/layout/hChevron3"/>
    <dgm:cxn modelId="{4C5E49B0-3862-4921-8CCA-D036FA57DE16}" type="presParOf" srcId="{DE4E1AA6-0A17-4410-A1E4-571FAD6D894F}" destId="{F2BEB5CE-FE72-4453-8841-9710D2A3BA19}" srcOrd="2" destOrd="0" presId="urn:microsoft.com/office/officeart/2005/8/layout/hChevron3"/>
    <dgm:cxn modelId="{373DFE59-E057-434F-8C8E-F4B2746C40DB}" type="presParOf" srcId="{DE4E1AA6-0A17-4410-A1E4-571FAD6D894F}" destId="{321D2801-ADE8-4317-BED8-11F440A415B2}" srcOrd="3" destOrd="0" presId="urn:microsoft.com/office/officeart/2005/8/layout/hChevron3"/>
    <dgm:cxn modelId="{DEB3C8F5-B93C-406A-9278-B36F4779C6C6}" type="presParOf" srcId="{DE4E1AA6-0A17-4410-A1E4-571FAD6D894F}" destId="{E95F9443-347B-494C-8C99-A5B11689E333}" srcOrd="4" destOrd="0" presId="urn:microsoft.com/office/officeart/2005/8/layout/hChevron3"/>
    <dgm:cxn modelId="{6DA8B81D-8CBD-4D2F-B8F3-B2F0980024C5}" type="presParOf" srcId="{DE4E1AA6-0A17-4410-A1E4-571FAD6D894F}" destId="{B14F1824-234D-4C46-82CB-AB1F5BC9B05E}" srcOrd="5" destOrd="0" presId="urn:microsoft.com/office/officeart/2005/8/layout/hChevron3"/>
    <dgm:cxn modelId="{63AE668C-F55F-4105-84D5-0257FFF12566}" type="presParOf" srcId="{DE4E1AA6-0A17-4410-A1E4-571FAD6D894F}" destId="{59C7110A-1AC8-42B6-9E56-3B2D378F1A2B}" srcOrd="6" destOrd="0" presId="urn:microsoft.com/office/officeart/2005/8/layout/hChevron3"/>
    <dgm:cxn modelId="{6A9382E8-BDBE-4CB4-9DFC-00952FF008FA}" type="presParOf" srcId="{DE4E1AA6-0A17-4410-A1E4-571FAD6D894F}" destId="{E23D3185-A5AB-4D18-8C8E-6A187FD1C7D9}" srcOrd="7" destOrd="0" presId="urn:microsoft.com/office/officeart/2005/8/layout/hChevron3"/>
    <dgm:cxn modelId="{795E1A41-895A-4695-8BE3-8895CF948E45}" type="presParOf" srcId="{DE4E1AA6-0A17-4410-A1E4-571FAD6D894F}" destId="{2E45E056-7E12-4282-9212-4571D95357F3}" srcOrd="8" destOrd="0" presId="urn:microsoft.com/office/officeart/2005/8/layout/hChevron3"/>
    <dgm:cxn modelId="{96A233EF-D5C6-4D54-A45A-C439A7447089}" type="presParOf" srcId="{DE4E1AA6-0A17-4410-A1E4-571FAD6D894F}" destId="{C7A57E08-4326-43E5-A564-CEC2870740F6}" srcOrd="9" destOrd="0" presId="urn:microsoft.com/office/officeart/2005/8/layout/hChevron3"/>
    <dgm:cxn modelId="{EFFBA12C-0706-4BED-B552-4E47320F0F91}" type="presParOf" srcId="{DE4E1AA6-0A17-4410-A1E4-571FAD6D894F}" destId="{26D08A9E-0F97-45CC-A4C7-08701E95D884}"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D3F2E9-0B3D-4245-8D27-C077DDA03400}" type="doc">
      <dgm:prSet loTypeId="urn:microsoft.com/office/officeart/2005/8/layout/hChevron3" loCatId="process" qsTypeId="urn:microsoft.com/office/officeart/2005/8/quickstyle/simple1" qsCatId="simple" csTypeId="urn:microsoft.com/office/officeart/2005/8/colors/accent1_2" csCatId="accent1" phldr="1"/>
      <dgm:spPr/>
    </dgm:pt>
    <dgm:pt modelId="{1EFA328C-DB71-4D41-BA5F-6856DB183C8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9</a:t>
          </a:r>
        </a:p>
      </dgm:t>
    </dgm:pt>
    <dgm:pt modelId="{2282ED3D-9117-46FC-83CA-B283F1DE203D}" type="parTrans" cxnId="{8F5F98A7-F4C3-4049-BD31-4329E4669320}">
      <dgm:prSet/>
      <dgm:spPr/>
    </dgm:pt>
    <dgm:pt modelId="{26FAD37C-74E0-4EC2-B285-1AEDD4A78686}" type="sibTrans" cxnId="{8F5F98A7-F4C3-4049-BD31-4329E4669320}">
      <dgm:prSet/>
      <dgm:spPr/>
    </dgm:pt>
    <dgm:pt modelId="{2F41732F-FD27-4E03-B877-D5AC13526090}">
      <dgm:prSet phldrT="[Text]"/>
      <dgm:spPr>
        <a:gradFill flip="none" rotWithShape="0">
          <a:gsLst>
            <a:gs pos="0">
              <a:srgbClr val="5B9BD5"/>
            </a:gs>
            <a:gs pos="83333">
              <a:srgbClr val="5B9BD5"/>
            </a:gs>
            <a:gs pos="100000">
              <a:srgbClr val="A5A5A5"/>
            </a:gs>
          </a:gsLst>
          <a:lin ang="0" scaled="1"/>
          <a:tileRect/>
        </a:gradFill>
      </dgm:spPr>
      <dgm:t>
        <a:bodyPr/>
        <a:lstStyle/>
        <a:p>
          <a:r>
            <a:rPr lang="en-US"/>
            <a:t>Background</a:t>
          </a:r>
        </a:p>
      </dgm:t>
    </dgm:pt>
    <dgm:pt modelId="{0F394C08-18FB-4C13-B722-D18FD8FE6246}" type="parTrans" cxnId="{8FAA1B6D-2A56-4D42-A6A4-A684BEBCD75C}">
      <dgm:prSet/>
      <dgm:spPr/>
    </dgm:pt>
    <dgm:pt modelId="{256BE803-9C07-4FE8-938F-DF8FD069E1DC}" type="sibTrans" cxnId="{8FAA1B6D-2A56-4D42-A6A4-A684BEBCD75C}">
      <dgm:prSet/>
      <dgm:spPr/>
    </dgm:pt>
    <dgm:pt modelId="{B375C574-DE3F-4154-997F-B11ADF31441A}">
      <dgm:prSet phldrT="[Text]"/>
      <dgm:spPr>
        <a:gradFill flip="none" rotWithShape="0">
          <a:gsLst>
            <a:gs pos="0">
              <a:srgbClr val="A5A5A5"/>
            </a:gs>
            <a:gs pos="83333">
              <a:srgbClr val="A5A5A5"/>
            </a:gs>
            <a:gs pos="100000">
              <a:srgbClr val="A5A5A5"/>
            </a:gs>
          </a:gsLst>
          <a:lin ang="0" scaled="1"/>
          <a:tileRect/>
        </a:gradFill>
      </dgm:spPr>
      <dgm:t>
        <a:bodyPr/>
        <a:lstStyle/>
        <a:p>
          <a:r>
            <a:rPr lang="en-US"/>
            <a:t>Overview</a:t>
          </a:r>
        </a:p>
      </dgm:t>
    </dgm:pt>
    <dgm:pt modelId="{5AAB30A8-43A5-408C-A2C7-A66CBC016ED0}" type="parTrans" cxnId="{6D7F781F-AA7B-4A3C-9075-5D062C07F8DD}">
      <dgm:prSet/>
      <dgm:spPr/>
    </dgm:pt>
    <dgm:pt modelId="{84C5FA32-EC51-462E-89A8-07C529BFE8E4}" type="sibTrans" cxnId="{6D7F781F-AA7B-4A3C-9075-5D062C07F8DD}">
      <dgm:prSet/>
      <dgm:spPr/>
    </dgm:pt>
    <dgm:pt modelId="{EDAE9DB6-F133-4003-A1C5-8D56FAF6BFB1}">
      <dgm:prSet/>
      <dgm:spPr>
        <a:gradFill flip="none" rotWithShape="0">
          <a:gsLst>
            <a:gs pos="0">
              <a:srgbClr val="A5A5A5"/>
            </a:gs>
            <a:gs pos="83333">
              <a:srgbClr val="A5A5A5"/>
            </a:gs>
            <a:gs pos="100000">
              <a:srgbClr val="A5A5A5"/>
            </a:gs>
          </a:gsLst>
          <a:lin ang="0" scaled="1"/>
          <a:tileRect/>
        </a:gradFill>
      </dgm:spPr>
      <dgm:t>
        <a:bodyPr/>
        <a:lstStyle/>
        <a:p>
          <a:r>
            <a:rPr lang="en-US"/>
            <a:t>Detection</a:t>
          </a:r>
        </a:p>
      </dgm:t>
    </dgm:pt>
    <dgm:pt modelId="{A3E0AB28-0C15-48F3-A88A-806527D37A23}" type="parTrans" cxnId="{6EF525C1-82C6-468F-BCDB-E1DB073E117B}">
      <dgm:prSet/>
      <dgm:spPr/>
    </dgm:pt>
    <dgm:pt modelId="{B6C2C610-229A-42F6-BCA5-69FBD33148AD}" type="sibTrans" cxnId="{6EF525C1-82C6-468F-BCDB-E1DB073E117B}">
      <dgm:prSet/>
      <dgm:spPr/>
    </dgm:pt>
    <dgm:pt modelId="{568BFF5B-FFA2-4D5F-A171-D324372D5F90}">
      <dgm:prSet/>
      <dgm:spPr>
        <a:gradFill flip="none" rotWithShape="0">
          <a:gsLst>
            <a:gs pos="0">
              <a:srgbClr val="A5A5A5"/>
            </a:gs>
            <a:gs pos="83333">
              <a:srgbClr val="A5A5A5"/>
            </a:gs>
            <a:gs pos="100000">
              <a:srgbClr val="A5A5A5"/>
            </a:gs>
          </a:gsLst>
          <a:lin ang="0" scaled="1"/>
          <a:tileRect/>
        </a:gradFill>
      </dgm:spPr>
      <dgm:t>
        <a:bodyPr/>
        <a:lstStyle/>
        <a:p>
          <a:r>
            <a:rPr lang="en-US"/>
            <a:t>Repair</a:t>
          </a:r>
        </a:p>
      </dgm:t>
    </dgm:pt>
    <dgm:pt modelId="{AA57A29D-ABC0-457D-BE94-BDFBE7C4A279}" type="parTrans" cxnId="{6BF7958A-DCFF-4BB0-B45A-BDE6F7643253}">
      <dgm:prSet/>
      <dgm:spPr/>
    </dgm:pt>
    <dgm:pt modelId="{8D12AC08-097F-4278-8B82-1799A2B1EA40}" type="sibTrans" cxnId="{6BF7958A-DCFF-4BB0-B45A-BDE6F7643253}">
      <dgm:prSet/>
      <dgm:spPr/>
    </dgm:pt>
    <dgm:pt modelId="{CB7E75D8-409E-4585-836C-FF1F2CFA044F}">
      <dgm:prSet/>
      <dgm:spPr>
        <a:gradFill flip="none" rotWithShape="0">
          <a:gsLst>
            <a:gs pos="0">
              <a:srgbClr val="A5A5A5"/>
            </a:gs>
            <a:gs pos="83333">
              <a:srgbClr val="A5A5A5"/>
            </a:gs>
            <a:gs pos="100000">
              <a:srgbClr val="A5A5A5"/>
            </a:gs>
          </a:gsLst>
          <a:lin ang="0" scaled="1"/>
          <a:tileRect/>
        </a:gradFill>
      </dgm:spPr>
      <dgm:t>
        <a:bodyPr/>
        <a:lstStyle/>
        <a:p>
          <a:r>
            <a:rPr lang="en-US"/>
            <a:t>Performance</a:t>
          </a:r>
        </a:p>
      </dgm:t>
    </dgm:pt>
    <dgm:pt modelId="{14C0DA0A-25F7-4350-82A9-8917E22CD624}" type="parTrans" cxnId="{D106758A-A0E4-44FA-B364-875CBAA81037}">
      <dgm:prSet/>
      <dgm:spPr/>
    </dgm:pt>
    <dgm:pt modelId="{722EEDDE-32C8-4BD0-B7BB-CA1AE4708DBF}" type="sibTrans" cxnId="{D106758A-A0E4-44FA-B364-875CBAA81037}">
      <dgm:prSet/>
      <dgm:spPr/>
    </dgm:pt>
    <dgm:pt modelId="{BE557498-DA4B-4B87-9103-66A6A2419A63}" type="pres">
      <dgm:prSet presAssocID="{80D3F2E9-0B3D-4245-8D27-C077DDA03400}" presName="Name0" presStyleCnt="0">
        <dgm:presLayoutVars>
          <dgm:dir/>
          <dgm:resizeHandles val="exact"/>
        </dgm:presLayoutVars>
      </dgm:prSet>
      <dgm:spPr/>
    </dgm:pt>
    <dgm:pt modelId="{10CD9D26-2C84-4D0D-AFB7-3B5FA746A004}" type="pres">
      <dgm:prSet presAssocID="{1EFA328C-DB71-4D41-BA5F-6856DB183C8E}" presName="parTxOnly" presStyleLbl="node1" presStyleIdx="0" presStyleCnt="6" custScaleX="42411" custScaleY="41158">
        <dgm:presLayoutVars>
          <dgm:bulletEnabled val="1"/>
        </dgm:presLayoutVars>
      </dgm:prSet>
      <dgm:spPr/>
    </dgm:pt>
    <dgm:pt modelId="{77BF7F0D-23F5-4BB7-AF89-2CC36CBD2450}" type="pres">
      <dgm:prSet presAssocID="{26FAD37C-74E0-4EC2-B285-1AEDD4A78686}" presName="parSpace" presStyleCnt="0"/>
      <dgm:spPr/>
    </dgm:pt>
    <dgm:pt modelId="{58AF9496-13EB-4EAB-AFFE-317DE5CF6485}" type="pres">
      <dgm:prSet presAssocID="{2F41732F-FD27-4E03-B877-D5AC13526090}" presName="parTxOnly" presStyleLbl="node1" presStyleIdx="1" presStyleCnt="6">
        <dgm:presLayoutVars>
          <dgm:bulletEnabled val="1"/>
        </dgm:presLayoutVars>
      </dgm:prSet>
      <dgm:spPr/>
    </dgm:pt>
    <dgm:pt modelId="{4C555EC7-68D1-4B39-845D-F49A2E61D061}" type="pres">
      <dgm:prSet presAssocID="{256BE803-9C07-4FE8-938F-DF8FD069E1DC}" presName="parSpace" presStyleCnt="0"/>
      <dgm:spPr/>
    </dgm:pt>
    <dgm:pt modelId="{03F16098-B208-46AC-B43C-752B91E5250B}" type="pres">
      <dgm:prSet presAssocID="{B375C574-DE3F-4154-997F-B11ADF31441A}" presName="parTxOnly" presStyleLbl="node1" presStyleIdx="2" presStyleCnt="6">
        <dgm:presLayoutVars>
          <dgm:bulletEnabled val="1"/>
        </dgm:presLayoutVars>
      </dgm:prSet>
      <dgm:spPr/>
    </dgm:pt>
    <dgm:pt modelId="{1D4DA29F-3128-4708-8388-5972D830EF75}" type="pres">
      <dgm:prSet presAssocID="{84C5FA32-EC51-462E-89A8-07C529BFE8E4}" presName="parSpace" presStyleCnt="0"/>
      <dgm:spPr/>
    </dgm:pt>
    <dgm:pt modelId="{D0974E43-0035-46A4-BD39-5FF6EF6F5FC6}" type="pres">
      <dgm:prSet presAssocID="{EDAE9DB6-F133-4003-A1C5-8D56FAF6BFB1}" presName="parTxOnly" presStyleLbl="node1" presStyleIdx="3" presStyleCnt="6">
        <dgm:presLayoutVars>
          <dgm:bulletEnabled val="1"/>
        </dgm:presLayoutVars>
      </dgm:prSet>
      <dgm:spPr/>
    </dgm:pt>
    <dgm:pt modelId="{720C16C1-6277-4E0F-9309-7D81D73A46A5}" type="pres">
      <dgm:prSet presAssocID="{B6C2C610-229A-42F6-BCA5-69FBD33148AD}" presName="parSpace" presStyleCnt="0"/>
      <dgm:spPr/>
    </dgm:pt>
    <dgm:pt modelId="{43FA159D-6F41-4E94-BAC5-6C52013F8E2F}" type="pres">
      <dgm:prSet presAssocID="{568BFF5B-FFA2-4D5F-A171-D324372D5F90}" presName="parTxOnly" presStyleLbl="node1" presStyleIdx="4" presStyleCnt="6">
        <dgm:presLayoutVars>
          <dgm:bulletEnabled val="1"/>
        </dgm:presLayoutVars>
      </dgm:prSet>
      <dgm:spPr/>
    </dgm:pt>
    <dgm:pt modelId="{86801E29-6356-453B-AF02-5FA39C95946F}" type="pres">
      <dgm:prSet presAssocID="{8D12AC08-097F-4278-8B82-1799A2B1EA40}" presName="parSpace" presStyleCnt="0"/>
      <dgm:spPr/>
    </dgm:pt>
    <dgm:pt modelId="{7627805B-2F18-4AC3-A287-462C5EE6B882}" type="pres">
      <dgm:prSet presAssocID="{CB7E75D8-409E-4585-836C-FF1F2CFA044F}" presName="parTxOnly" presStyleLbl="node1" presStyleIdx="5" presStyleCnt="6">
        <dgm:presLayoutVars>
          <dgm:bulletEnabled val="1"/>
        </dgm:presLayoutVars>
      </dgm:prSet>
      <dgm:spPr/>
    </dgm:pt>
  </dgm:ptLst>
  <dgm:cxnLst>
    <dgm:cxn modelId="{A609060F-59E3-459D-978B-44A89E29ECE6}" type="presOf" srcId="{B375C574-DE3F-4154-997F-B11ADF31441A}" destId="{03F16098-B208-46AC-B43C-752B91E5250B}" srcOrd="0" destOrd="0" presId="urn:microsoft.com/office/officeart/2005/8/layout/hChevron3"/>
    <dgm:cxn modelId="{8F5F98A7-F4C3-4049-BD31-4329E4669320}" srcId="{80D3F2E9-0B3D-4245-8D27-C077DDA03400}" destId="{1EFA328C-DB71-4D41-BA5F-6856DB183C8E}" srcOrd="0" destOrd="0" parTransId="{2282ED3D-9117-46FC-83CA-B283F1DE203D}" sibTransId="{26FAD37C-74E0-4EC2-B285-1AEDD4A78686}"/>
    <dgm:cxn modelId="{CC666B40-C292-4BFF-AE83-2E2A1FB4FBCF}" type="presOf" srcId="{1EFA328C-DB71-4D41-BA5F-6856DB183C8E}" destId="{10CD9D26-2C84-4D0D-AFB7-3B5FA746A004}" srcOrd="0" destOrd="0" presId="urn:microsoft.com/office/officeart/2005/8/layout/hChevron3"/>
    <dgm:cxn modelId="{6EF525C1-82C6-468F-BCDB-E1DB073E117B}" srcId="{80D3F2E9-0B3D-4245-8D27-C077DDA03400}" destId="{EDAE9DB6-F133-4003-A1C5-8D56FAF6BFB1}" srcOrd="3" destOrd="0" parTransId="{A3E0AB28-0C15-48F3-A88A-806527D37A23}" sibTransId="{B6C2C610-229A-42F6-BCA5-69FBD33148AD}"/>
    <dgm:cxn modelId="{6BF7958A-DCFF-4BB0-B45A-BDE6F7643253}" srcId="{80D3F2E9-0B3D-4245-8D27-C077DDA03400}" destId="{568BFF5B-FFA2-4D5F-A171-D324372D5F90}" srcOrd="4" destOrd="0" parTransId="{AA57A29D-ABC0-457D-BE94-BDFBE7C4A279}" sibTransId="{8D12AC08-097F-4278-8B82-1799A2B1EA40}"/>
    <dgm:cxn modelId="{D106758A-A0E4-44FA-B364-875CBAA81037}" srcId="{80D3F2E9-0B3D-4245-8D27-C077DDA03400}" destId="{CB7E75D8-409E-4585-836C-FF1F2CFA044F}" srcOrd="5" destOrd="0" parTransId="{14C0DA0A-25F7-4350-82A9-8917E22CD624}" sibTransId="{722EEDDE-32C8-4BD0-B7BB-CA1AE4708DBF}"/>
    <dgm:cxn modelId="{D3F8C477-0330-4DCE-B434-EF7CB1CA7A9C}" type="presOf" srcId="{568BFF5B-FFA2-4D5F-A171-D324372D5F90}" destId="{43FA159D-6F41-4E94-BAC5-6C52013F8E2F}" srcOrd="0" destOrd="0" presId="urn:microsoft.com/office/officeart/2005/8/layout/hChevron3"/>
    <dgm:cxn modelId="{8FAA1B6D-2A56-4D42-A6A4-A684BEBCD75C}" srcId="{80D3F2E9-0B3D-4245-8D27-C077DDA03400}" destId="{2F41732F-FD27-4E03-B877-D5AC13526090}" srcOrd="1" destOrd="0" parTransId="{0F394C08-18FB-4C13-B722-D18FD8FE6246}" sibTransId="{256BE803-9C07-4FE8-938F-DF8FD069E1DC}"/>
    <dgm:cxn modelId="{1E52BA2F-0327-44A4-AB59-776B6F473CBC}" type="presOf" srcId="{EDAE9DB6-F133-4003-A1C5-8D56FAF6BFB1}" destId="{D0974E43-0035-46A4-BD39-5FF6EF6F5FC6}" srcOrd="0" destOrd="0" presId="urn:microsoft.com/office/officeart/2005/8/layout/hChevron3"/>
    <dgm:cxn modelId="{6D7F781F-AA7B-4A3C-9075-5D062C07F8DD}" srcId="{80D3F2E9-0B3D-4245-8D27-C077DDA03400}" destId="{B375C574-DE3F-4154-997F-B11ADF31441A}" srcOrd="2" destOrd="0" parTransId="{5AAB30A8-43A5-408C-A2C7-A66CBC016ED0}" sibTransId="{84C5FA32-EC51-462E-89A8-07C529BFE8E4}"/>
    <dgm:cxn modelId="{EEA8ECE7-41AE-4437-A842-BE3C49CB1BC9}" type="presOf" srcId="{2F41732F-FD27-4E03-B877-D5AC13526090}" destId="{58AF9496-13EB-4EAB-AFFE-317DE5CF6485}" srcOrd="0" destOrd="0" presId="urn:microsoft.com/office/officeart/2005/8/layout/hChevron3"/>
    <dgm:cxn modelId="{4C8D3DF7-68F5-4E98-9BE5-AA3E1DF30B24}" type="presOf" srcId="{80D3F2E9-0B3D-4245-8D27-C077DDA03400}" destId="{BE557498-DA4B-4B87-9103-66A6A2419A63}" srcOrd="0" destOrd="0" presId="urn:microsoft.com/office/officeart/2005/8/layout/hChevron3"/>
    <dgm:cxn modelId="{118BC3B7-BAB5-4194-9CB8-AE68C97FB2E3}" type="presOf" srcId="{CB7E75D8-409E-4585-836C-FF1F2CFA044F}" destId="{7627805B-2F18-4AC3-A287-462C5EE6B882}" srcOrd="0" destOrd="0" presId="urn:microsoft.com/office/officeart/2005/8/layout/hChevron3"/>
    <dgm:cxn modelId="{1642285A-141A-4DFA-B487-E870FCDCFE8B}" type="presParOf" srcId="{BE557498-DA4B-4B87-9103-66A6A2419A63}" destId="{10CD9D26-2C84-4D0D-AFB7-3B5FA746A004}" srcOrd="0" destOrd="0" presId="urn:microsoft.com/office/officeart/2005/8/layout/hChevron3"/>
    <dgm:cxn modelId="{ACFA93C4-D869-4425-ACA1-CA7E29E9F3DC}" type="presParOf" srcId="{BE557498-DA4B-4B87-9103-66A6A2419A63}" destId="{77BF7F0D-23F5-4BB7-AF89-2CC36CBD2450}" srcOrd="1" destOrd="0" presId="urn:microsoft.com/office/officeart/2005/8/layout/hChevron3"/>
    <dgm:cxn modelId="{AD434BE8-0766-4BE6-ACCB-F50231B26818}" type="presParOf" srcId="{BE557498-DA4B-4B87-9103-66A6A2419A63}" destId="{58AF9496-13EB-4EAB-AFFE-317DE5CF6485}" srcOrd="2" destOrd="0" presId="urn:microsoft.com/office/officeart/2005/8/layout/hChevron3"/>
    <dgm:cxn modelId="{4C268782-2255-43BC-9F90-E70CF5A1D529}" type="presParOf" srcId="{BE557498-DA4B-4B87-9103-66A6A2419A63}" destId="{4C555EC7-68D1-4B39-845D-F49A2E61D061}" srcOrd="3" destOrd="0" presId="urn:microsoft.com/office/officeart/2005/8/layout/hChevron3"/>
    <dgm:cxn modelId="{745295EE-5BD3-4571-B873-3AF956D82497}" type="presParOf" srcId="{BE557498-DA4B-4B87-9103-66A6A2419A63}" destId="{03F16098-B208-46AC-B43C-752B91E5250B}" srcOrd="4" destOrd="0" presId="urn:microsoft.com/office/officeart/2005/8/layout/hChevron3"/>
    <dgm:cxn modelId="{C7F352ED-1A28-45A0-95DC-C18B1DD4ACC5}" type="presParOf" srcId="{BE557498-DA4B-4B87-9103-66A6A2419A63}" destId="{1D4DA29F-3128-4708-8388-5972D830EF75}" srcOrd="5" destOrd="0" presId="urn:microsoft.com/office/officeart/2005/8/layout/hChevron3"/>
    <dgm:cxn modelId="{8754A23C-BCAB-4175-A591-A9075C19E874}" type="presParOf" srcId="{BE557498-DA4B-4B87-9103-66A6A2419A63}" destId="{D0974E43-0035-46A4-BD39-5FF6EF6F5FC6}" srcOrd="6" destOrd="0" presId="urn:microsoft.com/office/officeart/2005/8/layout/hChevron3"/>
    <dgm:cxn modelId="{2780291C-11D4-4735-A268-1EA28573B3B6}" type="presParOf" srcId="{BE557498-DA4B-4B87-9103-66A6A2419A63}" destId="{720C16C1-6277-4E0F-9309-7D81D73A46A5}" srcOrd="7" destOrd="0" presId="urn:microsoft.com/office/officeart/2005/8/layout/hChevron3"/>
    <dgm:cxn modelId="{7E894D29-18DA-4BF4-AD37-1A47259C04C1}" type="presParOf" srcId="{BE557498-DA4B-4B87-9103-66A6A2419A63}" destId="{43FA159D-6F41-4E94-BAC5-6C52013F8E2F}" srcOrd="8" destOrd="0" presId="urn:microsoft.com/office/officeart/2005/8/layout/hChevron3"/>
    <dgm:cxn modelId="{5640A650-B09E-48AC-8115-184472CA5AA9}" type="presParOf" srcId="{BE557498-DA4B-4B87-9103-66A6A2419A63}" destId="{86801E29-6356-453B-AF02-5FA39C95946F}" srcOrd="9" destOrd="0" presId="urn:microsoft.com/office/officeart/2005/8/layout/hChevron3"/>
    <dgm:cxn modelId="{6891AB52-BCEF-4E79-A2CF-09C41BB56E4F}" type="presParOf" srcId="{BE557498-DA4B-4B87-9103-66A6A2419A63}" destId="{7627805B-2F18-4AC3-A287-462C5EE6B88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FEC275-8600-42E8-B4EC-0F433AC6EA97}" type="doc">
      <dgm:prSet loTypeId="urn:microsoft.com/office/officeart/2005/8/layout/hChevron3" loCatId="process" qsTypeId="urn:microsoft.com/office/officeart/2005/8/quickstyle/simple1" qsCatId="simple" csTypeId="urn:microsoft.com/office/officeart/2005/8/colors/accent1_2" csCatId="accent1" phldr="1"/>
      <dgm:spPr/>
    </dgm:pt>
    <dgm:pt modelId="{3E7DF270-07FF-4D69-9699-CA0C7127434E}">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11</a:t>
          </a:r>
        </a:p>
      </dgm:t>
    </dgm:pt>
    <dgm:pt modelId="{93BEDCDB-A814-405B-B515-580FB22C1245}" type="parTrans" cxnId="{C6D36A3A-0086-4648-B749-012AC0F3349F}">
      <dgm:prSet/>
      <dgm:spPr/>
    </dgm:pt>
    <dgm:pt modelId="{B5C4AF37-DAAE-4033-812F-FF90917FA2B5}" type="sibTrans" cxnId="{C6D36A3A-0086-4648-B749-012AC0F3349F}">
      <dgm:prSet/>
      <dgm:spPr/>
    </dgm:pt>
    <dgm:pt modelId="{A21A9A00-AE15-4CEB-8C7A-76C30BF7451A}">
      <dgm:prSet phldrT="[Text]"/>
      <dgm:spPr>
        <a:gradFill flip="none" rotWithShape="0">
          <a:gsLst>
            <a:gs pos="0">
              <a:srgbClr val="5B9BD5"/>
            </a:gs>
            <a:gs pos="33333">
              <a:srgbClr val="5B9BD5"/>
            </a:gs>
            <a:gs pos="60000">
              <a:srgbClr val="5B9BD5"/>
            </a:gs>
            <a:gs pos="100000">
              <a:srgbClr val="5B9BD5"/>
            </a:gs>
          </a:gsLst>
          <a:lin ang="0" scaled="1"/>
          <a:tileRect/>
        </a:gradFill>
      </dgm:spPr>
      <dgm:t>
        <a:bodyPr/>
        <a:lstStyle/>
        <a:p>
          <a:r>
            <a:rPr lang="en-US"/>
            <a:t>Background</a:t>
          </a:r>
        </a:p>
      </dgm:t>
    </dgm:pt>
    <dgm:pt modelId="{F3C08A43-D6D2-4DAD-8435-2419FB741D74}" type="parTrans" cxnId="{E6E705C1-2064-49B7-A35A-40C591D68223}">
      <dgm:prSet/>
      <dgm:spPr/>
    </dgm:pt>
    <dgm:pt modelId="{DE14D3B8-226A-4DEF-8EDD-BBA55A698ADB}" type="sibTrans" cxnId="{E6E705C1-2064-49B7-A35A-40C591D68223}">
      <dgm:prSet/>
      <dgm:spPr/>
    </dgm:pt>
    <dgm:pt modelId="{808DABF9-D4CD-4F38-A039-97AEA400B568}">
      <dgm:prSet phldrT="[Text]"/>
      <dgm:spPr>
        <a:gradFill flip="none" rotWithShape="0">
          <a:gsLst>
            <a:gs pos="0">
              <a:srgbClr val="5B9BD5"/>
            </a:gs>
            <a:gs pos="33333">
              <a:srgbClr val="5B9BD5"/>
            </a:gs>
            <a:gs pos="60000">
              <a:srgbClr val="A5A5A5"/>
            </a:gs>
            <a:gs pos="100000">
              <a:srgbClr val="A5A5A5"/>
            </a:gs>
          </a:gsLst>
          <a:lin ang="0" scaled="1"/>
          <a:tileRect/>
        </a:gradFill>
      </dgm:spPr>
      <dgm:t>
        <a:bodyPr/>
        <a:lstStyle/>
        <a:p>
          <a:r>
            <a:rPr lang="en-US"/>
            <a:t>Overview</a:t>
          </a:r>
        </a:p>
      </dgm:t>
    </dgm:pt>
    <dgm:pt modelId="{B21B90C0-34DA-44B5-A6D0-FB895D6E525F}" type="parTrans" cxnId="{C46F3453-3C18-4E35-9C98-CD0A74A1AFD7}">
      <dgm:prSet/>
      <dgm:spPr/>
    </dgm:pt>
    <dgm:pt modelId="{BC047C0B-94F2-4BB1-9ADA-08C16C501A31}" type="sibTrans" cxnId="{C46F3453-3C18-4E35-9C98-CD0A74A1AFD7}">
      <dgm:prSet/>
      <dgm:spPr/>
    </dgm:pt>
    <dgm:pt modelId="{0B94D2BA-1C20-40F5-9A30-5581627F2C0A}">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Detection</a:t>
          </a:r>
        </a:p>
      </dgm:t>
    </dgm:pt>
    <dgm:pt modelId="{A9B31014-1646-4955-99A4-44533CC7D8B8}" type="parTrans" cxnId="{C0FB5BC1-5E8D-4E83-A283-D6AB024AC28C}">
      <dgm:prSet/>
      <dgm:spPr/>
    </dgm:pt>
    <dgm:pt modelId="{D6B91B2F-EE48-4375-BA7C-F164F580B822}" type="sibTrans" cxnId="{C0FB5BC1-5E8D-4E83-A283-D6AB024AC28C}">
      <dgm:prSet/>
      <dgm:spPr/>
    </dgm:pt>
    <dgm:pt modelId="{790FCABB-0892-44FF-B8E7-5CC4BA489F5B}">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Repair</a:t>
          </a:r>
        </a:p>
      </dgm:t>
    </dgm:pt>
    <dgm:pt modelId="{185DEBB4-3548-483F-9EAF-E9112530AA36}" type="parTrans" cxnId="{04EDC00D-5C93-4B7F-B200-47A4888434C4}">
      <dgm:prSet/>
      <dgm:spPr/>
    </dgm:pt>
    <dgm:pt modelId="{9F40284F-2AD1-4FAF-86E0-49E8885CC337}" type="sibTrans" cxnId="{04EDC00D-5C93-4B7F-B200-47A4888434C4}">
      <dgm:prSet/>
      <dgm:spPr/>
    </dgm:pt>
    <dgm:pt modelId="{9EBB61BE-D488-40BC-9BB4-C6313D3F5A1E}">
      <dgm:prSet/>
      <dgm:spPr>
        <a:gradFill flip="none" rotWithShape="0">
          <a:gsLst>
            <a:gs pos="0">
              <a:srgbClr val="A5A5A5"/>
            </a:gs>
            <a:gs pos="33333">
              <a:srgbClr val="A5A5A5"/>
            </a:gs>
            <a:gs pos="60000">
              <a:srgbClr val="A5A5A5"/>
            </a:gs>
            <a:gs pos="100000">
              <a:srgbClr val="A5A5A5"/>
            </a:gs>
          </a:gsLst>
          <a:lin ang="0" scaled="1"/>
          <a:tileRect/>
        </a:gradFill>
      </dgm:spPr>
      <dgm:t>
        <a:bodyPr/>
        <a:lstStyle/>
        <a:p>
          <a:r>
            <a:rPr lang="en-US"/>
            <a:t>Performance</a:t>
          </a:r>
        </a:p>
      </dgm:t>
    </dgm:pt>
    <dgm:pt modelId="{B16F0C6C-FDA2-419E-A608-22917F33C26D}" type="parTrans" cxnId="{77C1822D-9847-4BE2-A3AB-1424230F154F}">
      <dgm:prSet/>
      <dgm:spPr/>
    </dgm:pt>
    <dgm:pt modelId="{B97763C5-BF12-4EE3-AEC5-F8AC9170229D}" type="sibTrans" cxnId="{77C1822D-9847-4BE2-A3AB-1424230F154F}">
      <dgm:prSet/>
      <dgm:spPr/>
    </dgm:pt>
    <dgm:pt modelId="{598D27D2-7A82-4F63-A7B2-5977BAADBDDF}" type="pres">
      <dgm:prSet presAssocID="{EBFEC275-8600-42E8-B4EC-0F433AC6EA97}" presName="Name0" presStyleCnt="0">
        <dgm:presLayoutVars>
          <dgm:dir/>
          <dgm:resizeHandles val="exact"/>
        </dgm:presLayoutVars>
      </dgm:prSet>
      <dgm:spPr/>
    </dgm:pt>
    <dgm:pt modelId="{D6FBF99E-94A6-4F63-85F7-AB6793D27958}" type="pres">
      <dgm:prSet presAssocID="{3E7DF270-07FF-4D69-9699-CA0C7127434E}" presName="parTxOnly" presStyleLbl="node1" presStyleIdx="0" presStyleCnt="6" custScaleX="42411" custScaleY="41158">
        <dgm:presLayoutVars>
          <dgm:bulletEnabled val="1"/>
        </dgm:presLayoutVars>
      </dgm:prSet>
      <dgm:spPr/>
    </dgm:pt>
    <dgm:pt modelId="{95E06355-87B9-4C2A-8EC6-9A7DB7BFAE1E}" type="pres">
      <dgm:prSet presAssocID="{B5C4AF37-DAAE-4033-812F-FF90917FA2B5}" presName="parSpace" presStyleCnt="0"/>
      <dgm:spPr/>
    </dgm:pt>
    <dgm:pt modelId="{67A77DF0-BFBB-4190-BEEC-A356D06C5369}" type="pres">
      <dgm:prSet presAssocID="{A21A9A00-AE15-4CEB-8C7A-76C30BF7451A}" presName="parTxOnly" presStyleLbl="node1" presStyleIdx="1" presStyleCnt="6">
        <dgm:presLayoutVars>
          <dgm:bulletEnabled val="1"/>
        </dgm:presLayoutVars>
      </dgm:prSet>
      <dgm:spPr/>
    </dgm:pt>
    <dgm:pt modelId="{61EBC7E2-162B-4B8A-A326-835A6455E185}" type="pres">
      <dgm:prSet presAssocID="{DE14D3B8-226A-4DEF-8EDD-BBA55A698ADB}" presName="parSpace" presStyleCnt="0"/>
      <dgm:spPr/>
    </dgm:pt>
    <dgm:pt modelId="{C820519D-77FB-4CA2-BD06-6023DEFB314A}" type="pres">
      <dgm:prSet presAssocID="{808DABF9-D4CD-4F38-A039-97AEA400B568}" presName="parTxOnly" presStyleLbl="node1" presStyleIdx="2" presStyleCnt="6">
        <dgm:presLayoutVars>
          <dgm:bulletEnabled val="1"/>
        </dgm:presLayoutVars>
      </dgm:prSet>
      <dgm:spPr/>
    </dgm:pt>
    <dgm:pt modelId="{DC063522-CB55-43C2-966D-68C6C8A730E7}" type="pres">
      <dgm:prSet presAssocID="{BC047C0B-94F2-4BB1-9ADA-08C16C501A31}" presName="parSpace" presStyleCnt="0"/>
      <dgm:spPr/>
    </dgm:pt>
    <dgm:pt modelId="{D35C3AC1-B5EB-462F-B8CC-5D7AF43D29D2}" type="pres">
      <dgm:prSet presAssocID="{0B94D2BA-1C20-40F5-9A30-5581627F2C0A}" presName="parTxOnly" presStyleLbl="node1" presStyleIdx="3" presStyleCnt="6">
        <dgm:presLayoutVars>
          <dgm:bulletEnabled val="1"/>
        </dgm:presLayoutVars>
      </dgm:prSet>
      <dgm:spPr/>
    </dgm:pt>
    <dgm:pt modelId="{EE129BA1-5882-4C97-BFB1-8712B15830CB}" type="pres">
      <dgm:prSet presAssocID="{D6B91B2F-EE48-4375-BA7C-F164F580B822}" presName="parSpace" presStyleCnt="0"/>
      <dgm:spPr/>
    </dgm:pt>
    <dgm:pt modelId="{67B5F9B8-DB4B-479E-8C2E-FEB0A7F34302}" type="pres">
      <dgm:prSet presAssocID="{790FCABB-0892-44FF-B8E7-5CC4BA489F5B}" presName="parTxOnly" presStyleLbl="node1" presStyleIdx="4" presStyleCnt="6">
        <dgm:presLayoutVars>
          <dgm:bulletEnabled val="1"/>
        </dgm:presLayoutVars>
      </dgm:prSet>
      <dgm:spPr/>
    </dgm:pt>
    <dgm:pt modelId="{EFD376A0-7F4F-411C-A55A-72386162B78D}" type="pres">
      <dgm:prSet presAssocID="{9F40284F-2AD1-4FAF-86E0-49E8885CC337}" presName="parSpace" presStyleCnt="0"/>
      <dgm:spPr/>
    </dgm:pt>
    <dgm:pt modelId="{49024C86-5A9C-4BE9-B6FD-136DFD799E21}" type="pres">
      <dgm:prSet presAssocID="{9EBB61BE-D488-40BC-9BB4-C6313D3F5A1E}" presName="parTxOnly" presStyleLbl="node1" presStyleIdx="5" presStyleCnt="6">
        <dgm:presLayoutVars>
          <dgm:bulletEnabled val="1"/>
        </dgm:presLayoutVars>
      </dgm:prSet>
      <dgm:spPr/>
    </dgm:pt>
  </dgm:ptLst>
  <dgm:cxnLst>
    <dgm:cxn modelId="{5FDF3613-BC39-4D97-AE6B-7D1AD1A63648}" type="presOf" srcId="{3E7DF270-07FF-4D69-9699-CA0C7127434E}" destId="{D6FBF99E-94A6-4F63-85F7-AB6793D27958}" srcOrd="0" destOrd="0" presId="urn:microsoft.com/office/officeart/2005/8/layout/hChevron3"/>
    <dgm:cxn modelId="{D5E83291-6254-4807-B796-90FEFBC4B2C5}" type="presOf" srcId="{0B94D2BA-1C20-40F5-9A30-5581627F2C0A}" destId="{D35C3AC1-B5EB-462F-B8CC-5D7AF43D29D2}" srcOrd="0" destOrd="0" presId="urn:microsoft.com/office/officeart/2005/8/layout/hChevron3"/>
    <dgm:cxn modelId="{31B06544-4365-440D-887C-82E7A4E9499D}" type="presOf" srcId="{EBFEC275-8600-42E8-B4EC-0F433AC6EA97}" destId="{598D27D2-7A82-4F63-A7B2-5977BAADBDDF}" srcOrd="0" destOrd="0" presId="urn:microsoft.com/office/officeart/2005/8/layout/hChevron3"/>
    <dgm:cxn modelId="{C6D36A3A-0086-4648-B749-012AC0F3349F}" srcId="{EBFEC275-8600-42E8-B4EC-0F433AC6EA97}" destId="{3E7DF270-07FF-4D69-9699-CA0C7127434E}" srcOrd="0" destOrd="0" parTransId="{93BEDCDB-A814-405B-B515-580FB22C1245}" sibTransId="{B5C4AF37-DAAE-4033-812F-FF90917FA2B5}"/>
    <dgm:cxn modelId="{E02D1724-9347-48DD-8749-74CCF7C3E9C1}" type="presOf" srcId="{808DABF9-D4CD-4F38-A039-97AEA400B568}" destId="{C820519D-77FB-4CA2-BD06-6023DEFB314A}" srcOrd="0" destOrd="0" presId="urn:microsoft.com/office/officeart/2005/8/layout/hChevron3"/>
    <dgm:cxn modelId="{C46F3453-3C18-4E35-9C98-CD0A74A1AFD7}" srcId="{EBFEC275-8600-42E8-B4EC-0F433AC6EA97}" destId="{808DABF9-D4CD-4F38-A039-97AEA400B568}" srcOrd="2" destOrd="0" parTransId="{B21B90C0-34DA-44B5-A6D0-FB895D6E525F}" sibTransId="{BC047C0B-94F2-4BB1-9ADA-08C16C501A31}"/>
    <dgm:cxn modelId="{A1066927-9F22-454F-9CBC-45490135CCF1}" type="presOf" srcId="{A21A9A00-AE15-4CEB-8C7A-76C30BF7451A}" destId="{67A77DF0-BFBB-4190-BEEC-A356D06C5369}" srcOrd="0" destOrd="0" presId="urn:microsoft.com/office/officeart/2005/8/layout/hChevron3"/>
    <dgm:cxn modelId="{04EDC00D-5C93-4B7F-B200-47A4888434C4}" srcId="{EBFEC275-8600-42E8-B4EC-0F433AC6EA97}" destId="{790FCABB-0892-44FF-B8E7-5CC4BA489F5B}" srcOrd="4" destOrd="0" parTransId="{185DEBB4-3548-483F-9EAF-E9112530AA36}" sibTransId="{9F40284F-2AD1-4FAF-86E0-49E8885CC337}"/>
    <dgm:cxn modelId="{77C1822D-9847-4BE2-A3AB-1424230F154F}" srcId="{EBFEC275-8600-42E8-B4EC-0F433AC6EA97}" destId="{9EBB61BE-D488-40BC-9BB4-C6313D3F5A1E}" srcOrd="5" destOrd="0" parTransId="{B16F0C6C-FDA2-419E-A608-22917F33C26D}" sibTransId="{B97763C5-BF12-4EE3-AEC5-F8AC9170229D}"/>
    <dgm:cxn modelId="{C0FB5BC1-5E8D-4E83-A283-D6AB024AC28C}" srcId="{EBFEC275-8600-42E8-B4EC-0F433AC6EA97}" destId="{0B94D2BA-1C20-40F5-9A30-5581627F2C0A}" srcOrd="3" destOrd="0" parTransId="{A9B31014-1646-4955-99A4-44533CC7D8B8}" sibTransId="{D6B91B2F-EE48-4375-BA7C-F164F580B822}"/>
    <dgm:cxn modelId="{03D8C5C3-E0E0-4C2A-8791-223E0358324B}" type="presOf" srcId="{790FCABB-0892-44FF-B8E7-5CC4BA489F5B}" destId="{67B5F9B8-DB4B-479E-8C2E-FEB0A7F34302}" srcOrd="0" destOrd="0" presId="urn:microsoft.com/office/officeart/2005/8/layout/hChevron3"/>
    <dgm:cxn modelId="{F1C34C5C-0EE5-4062-A697-464DD422FA4C}" type="presOf" srcId="{9EBB61BE-D488-40BC-9BB4-C6313D3F5A1E}" destId="{49024C86-5A9C-4BE9-B6FD-136DFD799E21}" srcOrd="0" destOrd="0" presId="urn:microsoft.com/office/officeart/2005/8/layout/hChevron3"/>
    <dgm:cxn modelId="{E6E705C1-2064-49B7-A35A-40C591D68223}" srcId="{EBFEC275-8600-42E8-B4EC-0F433AC6EA97}" destId="{A21A9A00-AE15-4CEB-8C7A-76C30BF7451A}" srcOrd="1" destOrd="0" parTransId="{F3C08A43-D6D2-4DAD-8435-2419FB741D74}" sibTransId="{DE14D3B8-226A-4DEF-8EDD-BBA55A698ADB}"/>
    <dgm:cxn modelId="{340E6B45-FBB6-47D6-B0CD-A1FE8C237DA8}" type="presParOf" srcId="{598D27D2-7A82-4F63-A7B2-5977BAADBDDF}" destId="{D6FBF99E-94A6-4F63-85F7-AB6793D27958}" srcOrd="0" destOrd="0" presId="urn:microsoft.com/office/officeart/2005/8/layout/hChevron3"/>
    <dgm:cxn modelId="{5127EDC4-E385-48F6-B03A-78C69F0A3CE4}" type="presParOf" srcId="{598D27D2-7A82-4F63-A7B2-5977BAADBDDF}" destId="{95E06355-87B9-4C2A-8EC6-9A7DB7BFAE1E}" srcOrd="1" destOrd="0" presId="urn:microsoft.com/office/officeart/2005/8/layout/hChevron3"/>
    <dgm:cxn modelId="{BDF4DC10-3CAF-460B-9B33-4DB4482B8081}" type="presParOf" srcId="{598D27D2-7A82-4F63-A7B2-5977BAADBDDF}" destId="{67A77DF0-BFBB-4190-BEEC-A356D06C5369}" srcOrd="2" destOrd="0" presId="urn:microsoft.com/office/officeart/2005/8/layout/hChevron3"/>
    <dgm:cxn modelId="{5E674D4B-7F7F-4191-80DE-15F738DF3804}" type="presParOf" srcId="{598D27D2-7A82-4F63-A7B2-5977BAADBDDF}" destId="{61EBC7E2-162B-4B8A-A326-835A6455E185}" srcOrd="3" destOrd="0" presId="urn:microsoft.com/office/officeart/2005/8/layout/hChevron3"/>
    <dgm:cxn modelId="{9EA3CBF4-87E8-4A09-8412-77B87186B427}" type="presParOf" srcId="{598D27D2-7A82-4F63-A7B2-5977BAADBDDF}" destId="{C820519D-77FB-4CA2-BD06-6023DEFB314A}" srcOrd="4" destOrd="0" presId="urn:microsoft.com/office/officeart/2005/8/layout/hChevron3"/>
    <dgm:cxn modelId="{452802ED-CDBE-4BF4-B47E-12B54B7DDC13}" type="presParOf" srcId="{598D27D2-7A82-4F63-A7B2-5977BAADBDDF}" destId="{DC063522-CB55-43C2-966D-68C6C8A730E7}" srcOrd="5" destOrd="0" presId="urn:microsoft.com/office/officeart/2005/8/layout/hChevron3"/>
    <dgm:cxn modelId="{C6C4BA94-6E03-4B34-8C5E-F234C2599D7F}" type="presParOf" srcId="{598D27D2-7A82-4F63-A7B2-5977BAADBDDF}" destId="{D35C3AC1-B5EB-462F-B8CC-5D7AF43D29D2}" srcOrd="6" destOrd="0" presId="urn:microsoft.com/office/officeart/2005/8/layout/hChevron3"/>
    <dgm:cxn modelId="{7E3FB6CA-7BBC-4907-BAD9-B1F437D90859}" type="presParOf" srcId="{598D27D2-7A82-4F63-A7B2-5977BAADBDDF}" destId="{EE129BA1-5882-4C97-BFB1-8712B15830CB}" srcOrd="7" destOrd="0" presId="urn:microsoft.com/office/officeart/2005/8/layout/hChevron3"/>
    <dgm:cxn modelId="{99EA78B9-796B-40B1-B03F-D7EE6DBC271C}" type="presParOf" srcId="{598D27D2-7A82-4F63-A7B2-5977BAADBDDF}" destId="{67B5F9B8-DB4B-479E-8C2E-FEB0A7F34302}" srcOrd="8" destOrd="0" presId="urn:microsoft.com/office/officeart/2005/8/layout/hChevron3"/>
    <dgm:cxn modelId="{07C0DDD1-1828-40E6-836A-DA8A85DB149A}" type="presParOf" srcId="{598D27D2-7A82-4F63-A7B2-5977BAADBDDF}" destId="{EFD376A0-7F4F-411C-A55A-72386162B78D}" srcOrd="9" destOrd="0" presId="urn:microsoft.com/office/officeart/2005/8/layout/hChevron3"/>
    <dgm:cxn modelId="{82619B67-6FDA-483B-BA46-BA16CDBECED4}" type="presParOf" srcId="{598D27D2-7A82-4F63-A7B2-5977BAADBDDF}" destId="{49024C86-5A9C-4BE9-B6FD-136DFD799E2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8B1883-A0B1-406A-9548-E81231945F7F}" type="doc">
      <dgm:prSet loTypeId="urn:microsoft.com/office/officeart/2005/8/layout/hChevron3" loCatId="process" qsTypeId="urn:microsoft.com/office/officeart/2005/8/quickstyle/simple1" qsCatId="simple" csTypeId="urn:microsoft.com/office/officeart/2005/8/colors/accent1_2" csCatId="accent1" phldr="1"/>
      <dgm:spPr/>
    </dgm:pt>
    <dgm:pt modelId="{405A6506-1DC5-4286-A1ED-647C575974CA}">
      <dgm:prSet phldrT="[Text]"/>
      <dgm:spPr>
        <a:gradFill flip="none" rotWithShape="0">
          <a:gsLst>
            <a:gs pos="0">
              <a:srgbClr val="5B9BD5"/>
            </a:gs>
            <a:gs pos="100000">
              <a:srgbClr val="5B9BD5"/>
            </a:gs>
            <a:gs pos="100000">
              <a:srgbClr val="A5A5A5"/>
            </a:gs>
          </a:gsLst>
          <a:lin ang="0" scaled="1"/>
          <a:tileRect/>
        </a:gradFill>
      </dgm:spPr>
      <dgm:t>
        <a:bodyPr/>
        <a:lstStyle/>
        <a:p>
          <a:pPr algn="l"/>
          <a:r>
            <a:rPr lang="en-US"/>
            <a:t>12</a:t>
          </a:r>
        </a:p>
      </dgm:t>
    </dgm:pt>
    <dgm:pt modelId="{6457B3CD-A07F-43A8-B097-91E498067889}" type="parTrans" cxnId="{CC28F4AD-CB54-4B24-B9EB-7A39A44A99DE}">
      <dgm:prSet/>
      <dgm:spPr/>
    </dgm:pt>
    <dgm:pt modelId="{521191AB-4780-4B54-A9E9-0D39B636FB6C}" type="sibTrans" cxnId="{CC28F4AD-CB54-4B24-B9EB-7A39A44A99DE}">
      <dgm:prSet/>
      <dgm:spPr/>
    </dgm:pt>
    <dgm:pt modelId="{DA52FEF9-22C6-4F3C-92DD-D9AE04A05C17}">
      <dgm:prSet phldrT="[Text]"/>
      <dgm:spPr>
        <a:gradFill flip="none" rotWithShape="0">
          <a:gsLst>
            <a:gs pos="0">
              <a:srgbClr val="5B9BD5"/>
            </a:gs>
            <a:gs pos="66667">
              <a:srgbClr val="5B9BD5"/>
            </a:gs>
            <a:gs pos="80000">
              <a:srgbClr val="5B9BD5"/>
            </a:gs>
            <a:gs pos="100000">
              <a:srgbClr val="5B9BD5"/>
            </a:gs>
          </a:gsLst>
          <a:lin ang="0" scaled="1"/>
          <a:tileRect/>
        </a:gradFill>
      </dgm:spPr>
      <dgm:t>
        <a:bodyPr/>
        <a:lstStyle/>
        <a:p>
          <a:r>
            <a:rPr lang="en-US"/>
            <a:t>Background</a:t>
          </a:r>
        </a:p>
      </dgm:t>
    </dgm:pt>
    <dgm:pt modelId="{153ED2BC-603C-4926-939B-6636636EE4FB}" type="parTrans" cxnId="{9126B9B6-E8F6-450C-9D5C-DC48C1713967}">
      <dgm:prSet/>
      <dgm:spPr/>
    </dgm:pt>
    <dgm:pt modelId="{455A5A31-5EDF-45CD-9ACF-804F15C96F1C}" type="sibTrans" cxnId="{9126B9B6-E8F6-450C-9D5C-DC48C1713967}">
      <dgm:prSet/>
      <dgm:spPr/>
    </dgm:pt>
    <dgm:pt modelId="{E2261BD8-4886-4CC6-8B66-810E0B083F91}">
      <dgm:prSet phldrT="[Text]"/>
      <dgm:spPr>
        <a:gradFill flip="none" rotWithShape="0">
          <a:gsLst>
            <a:gs pos="0">
              <a:srgbClr val="5B9BD5"/>
            </a:gs>
            <a:gs pos="66667">
              <a:srgbClr val="5B9BD5"/>
            </a:gs>
            <a:gs pos="80000">
              <a:srgbClr val="A5A5A5"/>
            </a:gs>
            <a:gs pos="100000">
              <a:srgbClr val="A5A5A5"/>
            </a:gs>
          </a:gsLst>
          <a:lin ang="0" scaled="1"/>
          <a:tileRect/>
        </a:gradFill>
      </dgm:spPr>
      <dgm:t>
        <a:bodyPr/>
        <a:lstStyle/>
        <a:p>
          <a:r>
            <a:rPr lang="en-US"/>
            <a:t>Overview</a:t>
          </a:r>
        </a:p>
      </dgm:t>
    </dgm:pt>
    <dgm:pt modelId="{4971CF63-87C7-4A50-BE35-46D17B1CDFB0}" type="parTrans" cxnId="{46FB574A-FF48-40DD-916E-11EE8DFEBB89}">
      <dgm:prSet/>
      <dgm:spPr/>
    </dgm:pt>
    <dgm:pt modelId="{04128762-816D-4900-B197-FC1B2C25EC5B}" type="sibTrans" cxnId="{46FB574A-FF48-40DD-916E-11EE8DFEBB89}">
      <dgm:prSet/>
      <dgm:spPr/>
    </dgm:pt>
    <dgm:pt modelId="{F2D2CE14-C99D-4B2D-9551-007F0C83F6EC}">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Detection</a:t>
          </a:r>
        </a:p>
      </dgm:t>
    </dgm:pt>
    <dgm:pt modelId="{AB31E289-EE53-4271-828A-819419867562}" type="parTrans" cxnId="{ECDE0202-A53E-49A6-A94D-19A64AB2BD42}">
      <dgm:prSet/>
      <dgm:spPr/>
    </dgm:pt>
    <dgm:pt modelId="{113CE437-E92B-422D-96B2-B63577DB3345}" type="sibTrans" cxnId="{ECDE0202-A53E-49A6-A94D-19A64AB2BD42}">
      <dgm:prSet/>
      <dgm:spPr/>
    </dgm:pt>
    <dgm:pt modelId="{271B7B17-35FB-4606-9A61-FB3729BD8058}">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Repair</a:t>
          </a:r>
        </a:p>
      </dgm:t>
    </dgm:pt>
    <dgm:pt modelId="{EB218354-C75F-4152-9055-09FFC017941A}" type="parTrans" cxnId="{2D9D3442-D5C6-49D7-94EB-F21CC21243E5}">
      <dgm:prSet/>
      <dgm:spPr/>
    </dgm:pt>
    <dgm:pt modelId="{11DED65A-E739-46F5-8DFE-00085BF4C0D0}" type="sibTrans" cxnId="{2D9D3442-D5C6-49D7-94EB-F21CC21243E5}">
      <dgm:prSet/>
      <dgm:spPr/>
    </dgm:pt>
    <dgm:pt modelId="{47323217-F23A-46FE-9FF1-D163E8C44930}">
      <dgm:prSet/>
      <dgm:spPr>
        <a:gradFill flip="none" rotWithShape="0">
          <a:gsLst>
            <a:gs pos="0">
              <a:srgbClr val="A5A5A5"/>
            </a:gs>
            <a:gs pos="66667">
              <a:srgbClr val="A5A5A5"/>
            </a:gs>
            <a:gs pos="80000">
              <a:srgbClr val="A5A5A5"/>
            </a:gs>
            <a:gs pos="100000">
              <a:srgbClr val="A5A5A5"/>
            </a:gs>
          </a:gsLst>
          <a:lin ang="0" scaled="1"/>
          <a:tileRect/>
        </a:gradFill>
      </dgm:spPr>
      <dgm:t>
        <a:bodyPr/>
        <a:lstStyle/>
        <a:p>
          <a:r>
            <a:rPr lang="en-US"/>
            <a:t>Performance</a:t>
          </a:r>
        </a:p>
      </dgm:t>
    </dgm:pt>
    <dgm:pt modelId="{D1D9CAB9-D19E-4D10-8CD5-4F3276A51601}" type="parTrans" cxnId="{CE51C60D-1C51-42BA-ACEC-00C77D7E71D0}">
      <dgm:prSet/>
      <dgm:spPr/>
    </dgm:pt>
    <dgm:pt modelId="{5D489F2C-2FB3-4404-842F-091A938AA34B}" type="sibTrans" cxnId="{CE51C60D-1C51-42BA-ACEC-00C77D7E71D0}">
      <dgm:prSet/>
      <dgm:spPr/>
    </dgm:pt>
    <dgm:pt modelId="{DA392207-3B24-4BC7-AEE4-33D5FDFCE934}" type="pres">
      <dgm:prSet presAssocID="{B58B1883-A0B1-406A-9548-E81231945F7F}" presName="Name0" presStyleCnt="0">
        <dgm:presLayoutVars>
          <dgm:dir/>
          <dgm:resizeHandles val="exact"/>
        </dgm:presLayoutVars>
      </dgm:prSet>
      <dgm:spPr/>
    </dgm:pt>
    <dgm:pt modelId="{83AF2696-EEE7-4FDD-8372-B0C0CF604AC7}" type="pres">
      <dgm:prSet presAssocID="{405A6506-1DC5-4286-A1ED-647C575974CA}" presName="parTxOnly" presStyleLbl="node1" presStyleIdx="0" presStyleCnt="6" custScaleX="42411" custScaleY="41158">
        <dgm:presLayoutVars>
          <dgm:bulletEnabled val="1"/>
        </dgm:presLayoutVars>
      </dgm:prSet>
      <dgm:spPr/>
    </dgm:pt>
    <dgm:pt modelId="{9C042102-6AF6-4864-8F86-DEA5AE4D6D86}" type="pres">
      <dgm:prSet presAssocID="{521191AB-4780-4B54-A9E9-0D39B636FB6C}" presName="parSpace" presStyleCnt="0"/>
      <dgm:spPr/>
    </dgm:pt>
    <dgm:pt modelId="{236DC436-10A1-4459-BDD2-12546AE8EC29}" type="pres">
      <dgm:prSet presAssocID="{DA52FEF9-22C6-4F3C-92DD-D9AE04A05C17}" presName="parTxOnly" presStyleLbl="node1" presStyleIdx="1" presStyleCnt="6">
        <dgm:presLayoutVars>
          <dgm:bulletEnabled val="1"/>
        </dgm:presLayoutVars>
      </dgm:prSet>
      <dgm:spPr/>
    </dgm:pt>
    <dgm:pt modelId="{3A469A13-8413-462C-BBB1-428BCAE7EB3B}" type="pres">
      <dgm:prSet presAssocID="{455A5A31-5EDF-45CD-9ACF-804F15C96F1C}" presName="parSpace" presStyleCnt="0"/>
      <dgm:spPr/>
    </dgm:pt>
    <dgm:pt modelId="{951B802C-A419-4095-9149-79209EDA6BA0}" type="pres">
      <dgm:prSet presAssocID="{E2261BD8-4886-4CC6-8B66-810E0B083F91}" presName="parTxOnly" presStyleLbl="node1" presStyleIdx="2" presStyleCnt="6">
        <dgm:presLayoutVars>
          <dgm:bulletEnabled val="1"/>
        </dgm:presLayoutVars>
      </dgm:prSet>
      <dgm:spPr/>
    </dgm:pt>
    <dgm:pt modelId="{2ED861B5-0C0E-4C32-B68A-17BF2D23E44B}" type="pres">
      <dgm:prSet presAssocID="{04128762-816D-4900-B197-FC1B2C25EC5B}" presName="parSpace" presStyleCnt="0"/>
      <dgm:spPr/>
    </dgm:pt>
    <dgm:pt modelId="{0F4F2EC7-8631-4408-9C9C-7DC676D3205F}" type="pres">
      <dgm:prSet presAssocID="{F2D2CE14-C99D-4B2D-9551-007F0C83F6EC}" presName="parTxOnly" presStyleLbl="node1" presStyleIdx="3" presStyleCnt="6">
        <dgm:presLayoutVars>
          <dgm:bulletEnabled val="1"/>
        </dgm:presLayoutVars>
      </dgm:prSet>
      <dgm:spPr/>
    </dgm:pt>
    <dgm:pt modelId="{079A4734-10F9-47E4-B5E7-0AFCE1F1BCBC}" type="pres">
      <dgm:prSet presAssocID="{113CE437-E92B-422D-96B2-B63577DB3345}" presName="parSpace" presStyleCnt="0"/>
      <dgm:spPr/>
    </dgm:pt>
    <dgm:pt modelId="{0C865FA3-DCA7-4269-B6A6-03C376CE48D3}" type="pres">
      <dgm:prSet presAssocID="{271B7B17-35FB-4606-9A61-FB3729BD8058}" presName="parTxOnly" presStyleLbl="node1" presStyleIdx="4" presStyleCnt="6">
        <dgm:presLayoutVars>
          <dgm:bulletEnabled val="1"/>
        </dgm:presLayoutVars>
      </dgm:prSet>
      <dgm:spPr/>
    </dgm:pt>
    <dgm:pt modelId="{B1382EBA-303E-41A0-86C7-CCCD1BB90352}" type="pres">
      <dgm:prSet presAssocID="{11DED65A-E739-46F5-8DFE-00085BF4C0D0}" presName="parSpace" presStyleCnt="0"/>
      <dgm:spPr/>
    </dgm:pt>
    <dgm:pt modelId="{354BD7CD-2298-4804-8EC5-EA641FB8CADA}" type="pres">
      <dgm:prSet presAssocID="{47323217-F23A-46FE-9FF1-D163E8C44930}" presName="parTxOnly" presStyleLbl="node1" presStyleIdx="5" presStyleCnt="6">
        <dgm:presLayoutVars>
          <dgm:bulletEnabled val="1"/>
        </dgm:presLayoutVars>
      </dgm:prSet>
      <dgm:spPr/>
    </dgm:pt>
  </dgm:ptLst>
  <dgm:cxnLst>
    <dgm:cxn modelId="{46FB574A-FF48-40DD-916E-11EE8DFEBB89}" srcId="{B58B1883-A0B1-406A-9548-E81231945F7F}" destId="{E2261BD8-4886-4CC6-8B66-810E0B083F91}" srcOrd="2" destOrd="0" parTransId="{4971CF63-87C7-4A50-BE35-46D17B1CDFB0}" sibTransId="{04128762-816D-4900-B197-FC1B2C25EC5B}"/>
    <dgm:cxn modelId="{A88BD83E-C7A7-4EC9-8B6A-CA69C98D5CD1}" type="presOf" srcId="{47323217-F23A-46FE-9FF1-D163E8C44930}" destId="{354BD7CD-2298-4804-8EC5-EA641FB8CADA}" srcOrd="0" destOrd="0" presId="urn:microsoft.com/office/officeart/2005/8/layout/hChevron3"/>
    <dgm:cxn modelId="{9126B9B6-E8F6-450C-9D5C-DC48C1713967}" srcId="{B58B1883-A0B1-406A-9548-E81231945F7F}" destId="{DA52FEF9-22C6-4F3C-92DD-D9AE04A05C17}" srcOrd="1" destOrd="0" parTransId="{153ED2BC-603C-4926-939B-6636636EE4FB}" sibTransId="{455A5A31-5EDF-45CD-9ACF-804F15C96F1C}"/>
    <dgm:cxn modelId="{CE51C60D-1C51-42BA-ACEC-00C77D7E71D0}" srcId="{B58B1883-A0B1-406A-9548-E81231945F7F}" destId="{47323217-F23A-46FE-9FF1-D163E8C44930}" srcOrd="5" destOrd="0" parTransId="{D1D9CAB9-D19E-4D10-8CD5-4F3276A51601}" sibTransId="{5D489F2C-2FB3-4404-842F-091A938AA34B}"/>
    <dgm:cxn modelId="{2D9D3442-D5C6-49D7-94EB-F21CC21243E5}" srcId="{B58B1883-A0B1-406A-9548-E81231945F7F}" destId="{271B7B17-35FB-4606-9A61-FB3729BD8058}" srcOrd="4" destOrd="0" parTransId="{EB218354-C75F-4152-9055-09FFC017941A}" sibTransId="{11DED65A-E739-46F5-8DFE-00085BF4C0D0}"/>
    <dgm:cxn modelId="{CC28F4AD-CB54-4B24-B9EB-7A39A44A99DE}" srcId="{B58B1883-A0B1-406A-9548-E81231945F7F}" destId="{405A6506-1DC5-4286-A1ED-647C575974CA}" srcOrd="0" destOrd="0" parTransId="{6457B3CD-A07F-43A8-B097-91E498067889}" sibTransId="{521191AB-4780-4B54-A9E9-0D39B636FB6C}"/>
    <dgm:cxn modelId="{C0C26C08-A685-48AA-BA52-3D2FE23361AC}" type="presOf" srcId="{DA52FEF9-22C6-4F3C-92DD-D9AE04A05C17}" destId="{236DC436-10A1-4459-BDD2-12546AE8EC29}" srcOrd="0" destOrd="0" presId="urn:microsoft.com/office/officeart/2005/8/layout/hChevron3"/>
    <dgm:cxn modelId="{8107A164-8C76-4704-A313-96BD424665F2}" type="presOf" srcId="{E2261BD8-4886-4CC6-8B66-810E0B083F91}" destId="{951B802C-A419-4095-9149-79209EDA6BA0}" srcOrd="0" destOrd="0" presId="urn:microsoft.com/office/officeart/2005/8/layout/hChevron3"/>
    <dgm:cxn modelId="{1EC6EF22-B839-40C3-BCDC-F304A4730D0D}" type="presOf" srcId="{B58B1883-A0B1-406A-9548-E81231945F7F}" destId="{DA392207-3B24-4BC7-AEE4-33D5FDFCE934}" srcOrd="0" destOrd="0" presId="urn:microsoft.com/office/officeart/2005/8/layout/hChevron3"/>
    <dgm:cxn modelId="{ECDE0202-A53E-49A6-A94D-19A64AB2BD42}" srcId="{B58B1883-A0B1-406A-9548-E81231945F7F}" destId="{F2D2CE14-C99D-4B2D-9551-007F0C83F6EC}" srcOrd="3" destOrd="0" parTransId="{AB31E289-EE53-4271-828A-819419867562}" sibTransId="{113CE437-E92B-422D-96B2-B63577DB3345}"/>
    <dgm:cxn modelId="{B069A50F-650C-4CD0-8F97-AAD0E5D5DEC0}" type="presOf" srcId="{F2D2CE14-C99D-4B2D-9551-007F0C83F6EC}" destId="{0F4F2EC7-8631-4408-9C9C-7DC676D3205F}" srcOrd="0" destOrd="0" presId="urn:microsoft.com/office/officeart/2005/8/layout/hChevron3"/>
    <dgm:cxn modelId="{08DE5F60-001F-4B8D-AE34-15C3D8AA396A}" type="presOf" srcId="{405A6506-1DC5-4286-A1ED-647C575974CA}" destId="{83AF2696-EEE7-4FDD-8372-B0C0CF604AC7}" srcOrd="0" destOrd="0" presId="urn:microsoft.com/office/officeart/2005/8/layout/hChevron3"/>
    <dgm:cxn modelId="{47962ADF-60A6-4CA3-8FF3-68BDDBE223E4}" type="presOf" srcId="{271B7B17-35FB-4606-9A61-FB3729BD8058}" destId="{0C865FA3-DCA7-4269-B6A6-03C376CE48D3}" srcOrd="0" destOrd="0" presId="urn:microsoft.com/office/officeart/2005/8/layout/hChevron3"/>
    <dgm:cxn modelId="{9434124C-5B20-46C8-80C9-66809AB044AC}" type="presParOf" srcId="{DA392207-3B24-4BC7-AEE4-33D5FDFCE934}" destId="{83AF2696-EEE7-4FDD-8372-B0C0CF604AC7}" srcOrd="0" destOrd="0" presId="urn:microsoft.com/office/officeart/2005/8/layout/hChevron3"/>
    <dgm:cxn modelId="{416ACD8B-7D02-465C-9A39-C9A2DF19A318}" type="presParOf" srcId="{DA392207-3B24-4BC7-AEE4-33D5FDFCE934}" destId="{9C042102-6AF6-4864-8F86-DEA5AE4D6D86}" srcOrd="1" destOrd="0" presId="urn:microsoft.com/office/officeart/2005/8/layout/hChevron3"/>
    <dgm:cxn modelId="{B25D7B32-5C93-4490-A21F-1B6EFF52EA0B}" type="presParOf" srcId="{DA392207-3B24-4BC7-AEE4-33D5FDFCE934}" destId="{236DC436-10A1-4459-BDD2-12546AE8EC29}" srcOrd="2" destOrd="0" presId="urn:microsoft.com/office/officeart/2005/8/layout/hChevron3"/>
    <dgm:cxn modelId="{AE167BB1-55CB-42C2-AD04-DF3D8B7DCC71}" type="presParOf" srcId="{DA392207-3B24-4BC7-AEE4-33D5FDFCE934}" destId="{3A469A13-8413-462C-BBB1-428BCAE7EB3B}" srcOrd="3" destOrd="0" presId="urn:microsoft.com/office/officeart/2005/8/layout/hChevron3"/>
    <dgm:cxn modelId="{CF3625D6-47B6-4DC3-A700-91C0B2772B93}" type="presParOf" srcId="{DA392207-3B24-4BC7-AEE4-33D5FDFCE934}" destId="{951B802C-A419-4095-9149-79209EDA6BA0}" srcOrd="4" destOrd="0" presId="urn:microsoft.com/office/officeart/2005/8/layout/hChevron3"/>
    <dgm:cxn modelId="{13BAAFFE-D977-411D-9712-F25CE352106F}" type="presParOf" srcId="{DA392207-3B24-4BC7-AEE4-33D5FDFCE934}" destId="{2ED861B5-0C0E-4C32-B68A-17BF2D23E44B}" srcOrd="5" destOrd="0" presId="urn:microsoft.com/office/officeart/2005/8/layout/hChevron3"/>
    <dgm:cxn modelId="{2CEE1C74-0B9F-415C-80C5-FD9901101266}" type="presParOf" srcId="{DA392207-3B24-4BC7-AEE4-33D5FDFCE934}" destId="{0F4F2EC7-8631-4408-9C9C-7DC676D3205F}" srcOrd="6" destOrd="0" presId="urn:microsoft.com/office/officeart/2005/8/layout/hChevron3"/>
    <dgm:cxn modelId="{71861FCA-5871-4834-9DCB-E1EEB5BC1C36}" type="presParOf" srcId="{DA392207-3B24-4BC7-AEE4-33D5FDFCE934}" destId="{079A4734-10F9-47E4-B5E7-0AFCE1F1BCBC}" srcOrd="7" destOrd="0" presId="urn:microsoft.com/office/officeart/2005/8/layout/hChevron3"/>
    <dgm:cxn modelId="{5A47D8A1-78E7-4992-866F-E172B46AAF17}" type="presParOf" srcId="{DA392207-3B24-4BC7-AEE4-33D5FDFCE934}" destId="{0C865FA3-DCA7-4269-B6A6-03C376CE48D3}" srcOrd="8" destOrd="0" presId="urn:microsoft.com/office/officeart/2005/8/layout/hChevron3"/>
    <dgm:cxn modelId="{A76CBCD9-7529-480E-9C9D-1DC4C6C08442}" type="presParOf" srcId="{DA392207-3B24-4BC7-AEE4-33D5FDFCE934}" destId="{B1382EBA-303E-41A0-86C7-CCCD1BB90352}" srcOrd="9" destOrd="0" presId="urn:microsoft.com/office/officeart/2005/8/layout/hChevron3"/>
    <dgm:cxn modelId="{7B62E353-45D5-4839-B85F-6CCF57663E3A}" type="presParOf" srcId="{DA392207-3B24-4BC7-AEE4-33D5FDFCE934}" destId="{354BD7CD-2298-4804-8EC5-EA641FB8CADA}"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C95CD3-E45D-4194-8D0E-F6AC34683142}">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a:t>
          </a:r>
        </a:p>
      </dsp:txBody>
      <dsp:txXfrm>
        <a:off x="4128" y="1468"/>
        <a:ext cx="790792" cy="339963"/>
      </dsp:txXfrm>
    </dsp:sp>
    <dsp:sp modelId="{39CB4177-FED0-4B60-9C85-BE3C78EB9A29}">
      <dsp:nvSpPr>
        <dsp:cNvPr id="0" name=""/>
        <dsp:cNvSpPr/>
      </dsp:nvSpPr>
      <dsp:spPr>
        <a:xfrm>
          <a:off x="466912" y="0"/>
          <a:ext cx="2064990" cy="342900"/>
        </a:xfrm>
        <a:prstGeom prst="chevron">
          <a:avLst/>
        </a:prstGeom>
        <a:gradFill flip="none" rotWithShape="0">
          <a:gsLst>
            <a:gs pos="0">
              <a:srgbClr val="5B9BD5"/>
            </a:gs>
            <a:gs pos="1666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3FDA2B31-6C84-4AFE-8E88-4A057D188A3B}">
      <dsp:nvSpPr>
        <dsp:cNvPr id="0" name=""/>
        <dsp:cNvSpPr/>
      </dsp:nvSpPr>
      <dsp:spPr>
        <a:xfrm>
          <a:off x="2118905"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F00D014-1A83-44BD-9983-711B7AD0688C}">
      <dsp:nvSpPr>
        <dsp:cNvPr id="0" name=""/>
        <dsp:cNvSpPr/>
      </dsp:nvSpPr>
      <dsp:spPr>
        <a:xfrm>
          <a:off x="3770897"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76DC24CE-DCAD-49EA-BD6B-674E9E9C99FF}">
      <dsp:nvSpPr>
        <dsp:cNvPr id="0" name=""/>
        <dsp:cNvSpPr/>
      </dsp:nvSpPr>
      <dsp:spPr>
        <a:xfrm>
          <a:off x="5422889"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7E7C064-375E-411D-ACE8-70D6E96860CA}">
      <dsp:nvSpPr>
        <dsp:cNvPr id="0" name=""/>
        <dsp:cNvSpPr/>
      </dsp:nvSpPr>
      <dsp:spPr>
        <a:xfrm>
          <a:off x="7074881"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5A141-AC97-4A69-B836-71C15320B79E}">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13</a:t>
          </a:r>
        </a:p>
      </dsp:txBody>
      <dsp:txXfrm>
        <a:off x="4128" y="1468"/>
        <a:ext cx="790792" cy="339963"/>
      </dsp:txXfrm>
    </dsp:sp>
    <dsp:sp modelId="{EE1A8614-B4F5-45D4-86F6-9778B668D13C}">
      <dsp:nvSpPr>
        <dsp:cNvPr id="0" name=""/>
        <dsp:cNvSpPr/>
      </dsp:nvSpPr>
      <dsp:spPr>
        <a:xfrm>
          <a:off x="466912"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44C0CC8-6FC4-46FF-AA72-ECBD7B758594}">
      <dsp:nvSpPr>
        <dsp:cNvPr id="0" name=""/>
        <dsp:cNvSpPr/>
      </dsp:nvSpPr>
      <dsp:spPr>
        <a:xfrm>
          <a:off x="2118905"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85BF3956-8AAC-447A-818D-C574D0A90615}">
      <dsp:nvSpPr>
        <dsp:cNvPr id="0" name=""/>
        <dsp:cNvSpPr/>
      </dsp:nvSpPr>
      <dsp:spPr>
        <a:xfrm>
          <a:off x="3770897" y="0"/>
          <a:ext cx="2064990"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F08092D8-34D4-45DB-9733-B9C3DCC02FA0}">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964899A-6C30-4169-B703-9634E0ACE395}">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E320A-80FF-430D-8312-ADEBFB247DE0}">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14</a:t>
          </a:r>
        </a:p>
      </dsp:txBody>
      <dsp:txXfrm>
        <a:off x="4128" y="1468"/>
        <a:ext cx="790792" cy="339963"/>
      </dsp:txXfrm>
    </dsp:sp>
    <dsp:sp modelId="{662090E8-6998-4302-BA74-267C1C595135}">
      <dsp:nvSpPr>
        <dsp:cNvPr id="0" name=""/>
        <dsp:cNvSpPr/>
      </dsp:nvSpPr>
      <dsp:spPr>
        <a:xfrm>
          <a:off x="466912"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2B37D5C-66AD-4BB0-82EA-6BB906D3F091}">
      <dsp:nvSpPr>
        <dsp:cNvPr id="0" name=""/>
        <dsp:cNvSpPr/>
      </dsp:nvSpPr>
      <dsp:spPr>
        <a:xfrm>
          <a:off x="2118905"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16483F4A-C7E8-4C08-801C-B2F22B21CE23}">
      <dsp:nvSpPr>
        <dsp:cNvPr id="0" name=""/>
        <dsp:cNvSpPr/>
      </dsp:nvSpPr>
      <dsp:spPr>
        <a:xfrm>
          <a:off x="3770897" y="0"/>
          <a:ext cx="2064990"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97CF751E-0EAE-45B6-892F-DDD54263E549}">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4405F4C-4585-4174-882A-B4986EB473C6}">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B7692-F1A1-4C12-B984-42B615B3984A}">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15</a:t>
          </a:r>
        </a:p>
      </dsp:txBody>
      <dsp:txXfrm>
        <a:off x="4128" y="1468"/>
        <a:ext cx="790792" cy="339963"/>
      </dsp:txXfrm>
    </dsp:sp>
    <dsp:sp modelId="{23367327-F8CE-423D-B5A6-50428D703B87}">
      <dsp:nvSpPr>
        <dsp:cNvPr id="0" name=""/>
        <dsp:cNvSpPr/>
      </dsp:nvSpPr>
      <dsp:spPr>
        <a:xfrm>
          <a:off x="466912" y="0"/>
          <a:ext cx="2064990"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501D3D6E-8785-40C2-B177-4AC7DC4B26E0}">
      <dsp:nvSpPr>
        <dsp:cNvPr id="0" name=""/>
        <dsp:cNvSpPr/>
      </dsp:nvSpPr>
      <dsp:spPr>
        <a:xfrm>
          <a:off x="2118905" y="0"/>
          <a:ext cx="2064990"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F1CA553B-995B-4486-A8AB-9D852F74C422}">
      <dsp:nvSpPr>
        <dsp:cNvPr id="0" name=""/>
        <dsp:cNvSpPr/>
      </dsp:nvSpPr>
      <dsp:spPr>
        <a:xfrm>
          <a:off x="3770897" y="0"/>
          <a:ext cx="2064990" cy="342900"/>
        </a:xfrm>
        <a:prstGeom prst="chevron">
          <a:avLst/>
        </a:prstGeom>
        <a:gradFill flip="none" rotWithShape="0">
          <a:gsLst>
            <a:gs pos="0">
              <a:srgbClr val="5B9BD5"/>
            </a:gs>
            <a:gs pos="1666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E10C6A20-167F-40F8-97E6-B8E68AD559B9}">
      <dsp:nvSpPr>
        <dsp:cNvPr id="0" name=""/>
        <dsp:cNvSpPr/>
      </dsp:nvSpPr>
      <dsp:spPr>
        <a:xfrm>
          <a:off x="5422889" y="0"/>
          <a:ext cx="2064990" cy="342900"/>
        </a:xfrm>
        <a:prstGeom prst="chevron">
          <a:avLst/>
        </a:prstGeom>
        <a:gradFill flip="none" rotWithShape="0">
          <a:gsLst>
            <a:gs pos="0">
              <a:srgbClr val="5B9BD5"/>
            </a:gs>
            <a:gs pos="1666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66EA60C2-AE81-4147-B714-5F852E6E36F5}">
      <dsp:nvSpPr>
        <dsp:cNvPr id="0" name=""/>
        <dsp:cNvSpPr/>
      </dsp:nvSpPr>
      <dsp:spPr>
        <a:xfrm>
          <a:off x="7074881" y="0"/>
          <a:ext cx="2064990" cy="342900"/>
        </a:xfrm>
        <a:prstGeom prst="chevron">
          <a:avLst/>
        </a:prstGeom>
        <a:gradFill flip="none" rotWithShape="0">
          <a:gsLst>
            <a:gs pos="0">
              <a:srgbClr val="A5A5A5"/>
            </a:gs>
            <a:gs pos="16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9E720-3B26-4622-975A-061F71B35085}">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16</a:t>
          </a:r>
        </a:p>
      </dsp:txBody>
      <dsp:txXfrm>
        <a:off x="4128" y="1468"/>
        <a:ext cx="790792" cy="339963"/>
      </dsp:txXfrm>
    </dsp:sp>
    <dsp:sp modelId="{33FA225D-DFFD-4A23-8C01-5C48D4619137}">
      <dsp:nvSpPr>
        <dsp:cNvPr id="0" name=""/>
        <dsp:cNvSpPr/>
      </dsp:nvSpPr>
      <dsp:spPr>
        <a:xfrm>
          <a:off x="466912"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AB0C4C7-0C9F-418C-AC85-6C6668ED3685}">
      <dsp:nvSpPr>
        <dsp:cNvPr id="0" name=""/>
        <dsp:cNvSpPr/>
      </dsp:nvSpPr>
      <dsp:spPr>
        <a:xfrm>
          <a:off x="2118905"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F5B52C9-BC16-494C-A0FE-3EC2ABAFE858}">
      <dsp:nvSpPr>
        <dsp:cNvPr id="0" name=""/>
        <dsp:cNvSpPr/>
      </dsp:nvSpPr>
      <dsp:spPr>
        <a:xfrm>
          <a:off x="3770897"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3E7CF506-45E7-4F37-AFE5-4E463039C8A7}">
      <dsp:nvSpPr>
        <dsp:cNvPr id="0" name=""/>
        <dsp:cNvSpPr/>
      </dsp:nvSpPr>
      <dsp:spPr>
        <a:xfrm>
          <a:off x="5422889" y="0"/>
          <a:ext cx="2064990"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9524913-00B6-4AE4-8B7D-F99E614C2EA6}">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68890-224A-4B4A-AE88-914B2C255064}">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17</a:t>
          </a:r>
        </a:p>
      </dsp:txBody>
      <dsp:txXfrm>
        <a:off x="4128" y="1468"/>
        <a:ext cx="790792" cy="339963"/>
      </dsp:txXfrm>
    </dsp:sp>
    <dsp:sp modelId="{D6EB27AC-EA91-473B-9D9B-3186B4B52372}">
      <dsp:nvSpPr>
        <dsp:cNvPr id="0" name=""/>
        <dsp:cNvSpPr/>
      </dsp:nvSpPr>
      <dsp:spPr>
        <a:xfrm>
          <a:off x="466912" y="0"/>
          <a:ext cx="2064990"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C4101CA7-32D1-41DA-9529-0E3B372FDD55}">
      <dsp:nvSpPr>
        <dsp:cNvPr id="0" name=""/>
        <dsp:cNvSpPr/>
      </dsp:nvSpPr>
      <dsp:spPr>
        <a:xfrm>
          <a:off x="2118905" y="0"/>
          <a:ext cx="2064990"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3ACB5F7F-28AC-44EC-B87C-882914A71899}">
      <dsp:nvSpPr>
        <dsp:cNvPr id="0" name=""/>
        <dsp:cNvSpPr/>
      </dsp:nvSpPr>
      <dsp:spPr>
        <a:xfrm>
          <a:off x="3770897" y="0"/>
          <a:ext cx="2064990" cy="342900"/>
        </a:xfrm>
        <a:prstGeom prst="chevron">
          <a:avLst/>
        </a:prstGeom>
        <a:gradFill flip="none" rotWithShape="0">
          <a:gsLst>
            <a:gs pos="0">
              <a:srgbClr val="5B9BD5"/>
            </a:gs>
            <a:gs pos="50000">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40D29DB8-2708-4D8D-933E-4122A794FE8C}">
      <dsp:nvSpPr>
        <dsp:cNvPr id="0" name=""/>
        <dsp:cNvSpPr/>
      </dsp:nvSpPr>
      <dsp:spPr>
        <a:xfrm>
          <a:off x="5422889" y="0"/>
          <a:ext cx="2064990"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DE2006A-7FFF-4231-AF57-0CB8EC9B0AB3}">
      <dsp:nvSpPr>
        <dsp:cNvPr id="0" name=""/>
        <dsp:cNvSpPr/>
      </dsp:nvSpPr>
      <dsp:spPr>
        <a:xfrm>
          <a:off x="7074881"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349CC-F690-425A-9641-73421E86E553}">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18</a:t>
          </a:r>
        </a:p>
      </dsp:txBody>
      <dsp:txXfrm>
        <a:off x="4128" y="1468"/>
        <a:ext cx="790792" cy="339963"/>
      </dsp:txXfrm>
    </dsp:sp>
    <dsp:sp modelId="{50E7732F-555E-4E58-8406-4540FD175406}">
      <dsp:nvSpPr>
        <dsp:cNvPr id="0" name=""/>
        <dsp:cNvSpPr/>
      </dsp:nvSpPr>
      <dsp:spPr>
        <a:xfrm>
          <a:off x="466912"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61E7909-ED11-48AC-8CE5-B3C10C7F56F7}">
      <dsp:nvSpPr>
        <dsp:cNvPr id="0" name=""/>
        <dsp:cNvSpPr/>
      </dsp:nvSpPr>
      <dsp:spPr>
        <a:xfrm>
          <a:off x="2118905"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1159016F-732C-436E-924B-0D10F042DCFA}">
      <dsp:nvSpPr>
        <dsp:cNvPr id="0" name=""/>
        <dsp:cNvSpPr/>
      </dsp:nvSpPr>
      <dsp:spPr>
        <a:xfrm>
          <a:off x="3770897"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5985A69C-3073-4C59-ADCB-A2B3F0E016DD}">
      <dsp:nvSpPr>
        <dsp:cNvPr id="0" name=""/>
        <dsp:cNvSpPr/>
      </dsp:nvSpPr>
      <dsp:spPr>
        <a:xfrm>
          <a:off x="5422889" y="0"/>
          <a:ext cx="2064990"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DB0B80DA-48DB-4614-B201-7D2DB76587EA}">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38425-7B2C-4F57-99AE-D2E9415EB927}">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19</a:t>
          </a:r>
        </a:p>
      </dsp:txBody>
      <dsp:txXfrm>
        <a:off x="4128" y="1468"/>
        <a:ext cx="790792" cy="339963"/>
      </dsp:txXfrm>
    </dsp:sp>
    <dsp:sp modelId="{14EA1DEF-FE93-486B-9718-5305ECC261CB}">
      <dsp:nvSpPr>
        <dsp:cNvPr id="0" name=""/>
        <dsp:cNvSpPr/>
      </dsp:nvSpPr>
      <dsp:spPr>
        <a:xfrm>
          <a:off x="466912" y="0"/>
          <a:ext cx="2064990"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9AC9535-3905-43CB-9CE8-CEBC47746CE3}">
      <dsp:nvSpPr>
        <dsp:cNvPr id="0" name=""/>
        <dsp:cNvSpPr/>
      </dsp:nvSpPr>
      <dsp:spPr>
        <a:xfrm>
          <a:off x="2118905" y="0"/>
          <a:ext cx="2064990"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85D17014-765C-4078-AE1B-A1DCC48F5400}">
      <dsp:nvSpPr>
        <dsp:cNvPr id="0" name=""/>
        <dsp:cNvSpPr/>
      </dsp:nvSpPr>
      <dsp:spPr>
        <a:xfrm>
          <a:off x="3770897" y="0"/>
          <a:ext cx="2064990" cy="342900"/>
        </a:xfrm>
        <a:prstGeom prst="chevron">
          <a:avLst/>
        </a:prstGeom>
        <a:gradFill flip="none" rotWithShape="0">
          <a:gsLst>
            <a:gs pos="0">
              <a:srgbClr val="5B9BD5"/>
            </a:gs>
            <a:gs pos="83333">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822EAEDE-DBC4-40F9-8522-AB3248025A98}">
      <dsp:nvSpPr>
        <dsp:cNvPr id="0" name=""/>
        <dsp:cNvSpPr/>
      </dsp:nvSpPr>
      <dsp:spPr>
        <a:xfrm>
          <a:off x="5422889" y="0"/>
          <a:ext cx="2064990" cy="342900"/>
        </a:xfrm>
        <a:prstGeom prst="chevron">
          <a:avLst/>
        </a:prstGeom>
        <a:gradFill flip="none" rotWithShape="0">
          <a:gsLst>
            <a:gs pos="0">
              <a:srgbClr val="5B9BD5"/>
            </a:gs>
            <a:gs pos="83333">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F4326376-B625-4B14-B260-6E0B323BB10F}">
      <dsp:nvSpPr>
        <dsp:cNvPr id="0" name=""/>
        <dsp:cNvSpPr/>
      </dsp:nvSpPr>
      <dsp:spPr>
        <a:xfrm>
          <a:off x="7074881"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B3E22-F27A-416C-8389-D1167195EA45}">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20</a:t>
          </a:r>
        </a:p>
      </dsp:txBody>
      <dsp:txXfrm>
        <a:off x="4128" y="1468"/>
        <a:ext cx="790792" cy="339963"/>
      </dsp:txXfrm>
    </dsp:sp>
    <dsp:sp modelId="{D1EDE39F-3E6E-4FC0-B411-B722AB504A1E}">
      <dsp:nvSpPr>
        <dsp:cNvPr id="0" name=""/>
        <dsp:cNvSpPr/>
      </dsp:nvSpPr>
      <dsp:spPr>
        <a:xfrm>
          <a:off x="466912" y="0"/>
          <a:ext cx="2064990" cy="342900"/>
        </a:xfrm>
        <a:prstGeom prst="chevron">
          <a:avLst/>
        </a:prstGeom>
        <a:gradFill flip="none" rotWithShape="0">
          <a:gsLst>
            <a:gs pos="0">
              <a:srgbClr val="5B9BD5"/>
            </a:gs>
            <a:gs pos="909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6049A10D-8F77-48BB-95EE-240EF4870570}">
      <dsp:nvSpPr>
        <dsp:cNvPr id="0" name=""/>
        <dsp:cNvSpPr/>
      </dsp:nvSpPr>
      <dsp:spPr>
        <a:xfrm>
          <a:off x="2118905" y="0"/>
          <a:ext cx="2064990" cy="342900"/>
        </a:xfrm>
        <a:prstGeom prst="chevron">
          <a:avLst/>
        </a:prstGeom>
        <a:gradFill flip="none" rotWithShape="0">
          <a:gsLst>
            <a:gs pos="0">
              <a:srgbClr val="5B9BD5"/>
            </a:gs>
            <a:gs pos="909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B7D7D4CA-1F52-4F02-82F7-6394D86884D5}">
      <dsp:nvSpPr>
        <dsp:cNvPr id="0" name=""/>
        <dsp:cNvSpPr/>
      </dsp:nvSpPr>
      <dsp:spPr>
        <a:xfrm>
          <a:off x="3770897" y="0"/>
          <a:ext cx="2064990" cy="342900"/>
        </a:xfrm>
        <a:prstGeom prst="chevron">
          <a:avLst/>
        </a:prstGeom>
        <a:gradFill flip="none" rotWithShape="0">
          <a:gsLst>
            <a:gs pos="0">
              <a:srgbClr val="5B9BD5"/>
            </a:gs>
            <a:gs pos="909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263D70F-6D5A-4A6C-8B5E-68799A9C9C43}">
      <dsp:nvSpPr>
        <dsp:cNvPr id="0" name=""/>
        <dsp:cNvSpPr/>
      </dsp:nvSpPr>
      <dsp:spPr>
        <a:xfrm>
          <a:off x="5422889" y="0"/>
          <a:ext cx="2064990" cy="342900"/>
        </a:xfrm>
        <a:prstGeom prst="chevron">
          <a:avLst/>
        </a:prstGeom>
        <a:gradFill flip="none" rotWithShape="0">
          <a:gsLst>
            <a:gs pos="0">
              <a:srgbClr val="5B9BD5"/>
            </a:gs>
            <a:gs pos="909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6DECECD0-D9D8-41F9-8C07-9689602CCDD2}">
      <dsp:nvSpPr>
        <dsp:cNvPr id="0" name=""/>
        <dsp:cNvSpPr/>
      </dsp:nvSpPr>
      <dsp:spPr>
        <a:xfrm>
          <a:off x="7074881" y="0"/>
          <a:ext cx="2064990" cy="342900"/>
        </a:xfrm>
        <a:prstGeom prst="chevron">
          <a:avLst/>
        </a:prstGeom>
        <a:gradFill flip="none" rotWithShape="0">
          <a:gsLst>
            <a:gs pos="0">
              <a:srgbClr val="5B9BD5"/>
            </a:gs>
            <a:gs pos="9091">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595BD-1472-4EC7-B6B0-58AB88C15310}">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21</a:t>
          </a:r>
        </a:p>
      </dsp:txBody>
      <dsp:txXfrm>
        <a:off x="4128" y="1468"/>
        <a:ext cx="790792" cy="339963"/>
      </dsp:txXfrm>
    </dsp:sp>
    <dsp:sp modelId="{125A2DD2-114F-4FDD-B487-E26E2A89E09F}">
      <dsp:nvSpPr>
        <dsp:cNvPr id="0" name=""/>
        <dsp:cNvSpPr/>
      </dsp:nvSpPr>
      <dsp:spPr>
        <a:xfrm>
          <a:off x="466912" y="0"/>
          <a:ext cx="2064990" cy="342900"/>
        </a:xfrm>
        <a:prstGeom prst="chevron">
          <a:avLst/>
        </a:prstGeom>
        <a:gradFill flip="none" rotWithShape="0">
          <a:gsLst>
            <a:gs pos="0">
              <a:srgbClr val="5B9BD5"/>
            </a:gs>
            <a:gs pos="18182">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F5C3E35-2E31-40C6-B0F8-29E1F6ED379E}">
      <dsp:nvSpPr>
        <dsp:cNvPr id="0" name=""/>
        <dsp:cNvSpPr/>
      </dsp:nvSpPr>
      <dsp:spPr>
        <a:xfrm>
          <a:off x="2118905" y="0"/>
          <a:ext cx="2064990" cy="342900"/>
        </a:xfrm>
        <a:prstGeom prst="chevron">
          <a:avLst/>
        </a:prstGeom>
        <a:gradFill flip="none" rotWithShape="0">
          <a:gsLst>
            <a:gs pos="0">
              <a:srgbClr val="5B9BD5"/>
            </a:gs>
            <a:gs pos="18182">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694C7707-F387-499D-B9B6-7D680201D179}">
      <dsp:nvSpPr>
        <dsp:cNvPr id="0" name=""/>
        <dsp:cNvSpPr/>
      </dsp:nvSpPr>
      <dsp:spPr>
        <a:xfrm>
          <a:off x="3770897" y="0"/>
          <a:ext cx="2064990" cy="342900"/>
        </a:xfrm>
        <a:prstGeom prst="chevron">
          <a:avLst/>
        </a:prstGeom>
        <a:gradFill flip="none" rotWithShape="0">
          <a:gsLst>
            <a:gs pos="0">
              <a:srgbClr val="5B9BD5"/>
            </a:gs>
            <a:gs pos="18182">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428583CC-40F8-4A64-B055-153E66DB623F}">
      <dsp:nvSpPr>
        <dsp:cNvPr id="0" name=""/>
        <dsp:cNvSpPr/>
      </dsp:nvSpPr>
      <dsp:spPr>
        <a:xfrm>
          <a:off x="5422889" y="0"/>
          <a:ext cx="2064990" cy="342900"/>
        </a:xfrm>
        <a:prstGeom prst="chevron">
          <a:avLst/>
        </a:prstGeom>
        <a:gradFill flip="none" rotWithShape="0">
          <a:gsLst>
            <a:gs pos="0">
              <a:srgbClr val="5B9BD5"/>
            </a:gs>
            <a:gs pos="18182">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7ECD4FE-C3D4-4719-A66B-5DD0A225112C}">
      <dsp:nvSpPr>
        <dsp:cNvPr id="0" name=""/>
        <dsp:cNvSpPr/>
      </dsp:nvSpPr>
      <dsp:spPr>
        <a:xfrm>
          <a:off x="7074881" y="0"/>
          <a:ext cx="2064990" cy="342900"/>
        </a:xfrm>
        <a:prstGeom prst="chevron">
          <a:avLst/>
        </a:prstGeom>
        <a:gradFill flip="none" rotWithShape="0">
          <a:gsLst>
            <a:gs pos="0">
              <a:srgbClr val="5B9BD5"/>
            </a:gs>
            <a:gs pos="18182">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7F024-CB85-4D0A-96CD-0902BE3C9F79}">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22</a:t>
          </a:r>
        </a:p>
      </dsp:txBody>
      <dsp:txXfrm>
        <a:off x="4128" y="1468"/>
        <a:ext cx="790792" cy="339963"/>
      </dsp:txXfrm>
    </dsp:sp>
    <dsp:sp modelId="{18D61792-8025-49F3-AD18-26F4A2A0E831}">
      <dsp:nvSpPr>
        <dsp:cNvPr id="0" name=""/>
        <dsp:cNvSpPr/>
      </dsp:nvSpPr>
      <dsp:spPr>
        <a:xfrm>
          <a:off x="466912" y="0"/>
          <a:ext cx="2064990" cy="342900"/>
        </a:xfrm>
        <a:prstGeom prst="chevron">
          <a:avLst/>
        </a:prstGeom>
        <a:gradFill flip="none" rotWithShape="0">
          <a:gsLst>
            <a:gs pos="0">
              <a:srgbClr val="5B9BD5"/>
            </a:gs>
            <a:gs pos="2727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2791815-033C-4E19-82D9-722F8913E5CB}">
      <dsp:nvSpPr>
        <dsp:cNvPr id="0" name=""/>
        <dsp:cNvSpPr/>
      </dsp:nvSpPr>
      <dsp:spPr>
        <a:xfrm>
          <a:off x="2118905" y="0"/>
          <a:ext cx="2064990" cy="342900"/>
        </a:xfrm>
        <a:prstGeom prst="chevron">
          <a:avLst/>
        </a:prstGeom>
        <a:gradFill flip="none" rotWithShape="0">
          <a:gsLst>
            <a:gs pos="0">
              <a:srgbClr val="5B9BD5"/>
            </a:gs>
            <a:gs pos="2727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6A982DDD-68EF-4D1C-A741-88BDA0AE2883}">
      <dsp:nvSpPr>
        <dsp:cNvPr id="0" name=""/>
        <dsp:cNvSpPr/>
      </dsp:nvSpPr>
      <dsp:spPr>
        <a:xfrm>
          <a:off x="3770897" y="0"/>
          <a:ext cx="2064990" cy="342900"/>
        </a:xfrm>
        <a:prstGeom prst="chevron">
          <a:avLst/>
        </a:prstGeom>
        <a:gradFill flip="none" rotWithShape="0">
          <a:gsLst>
            <a:gs pos="0">
              <a:srgbClr val="5B9BD5"/>
            </a:gs>
            <a:gs pos="2727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C55D49BC-016C-4B24-A689-5C5623D510E6}">
      <dsp:nvSpPr>
        <dsp:cNvPr id="0" name=""/>
        <dsp:cNvSpPr/>
      </dsp:nvSpPr>
      <dsp:spPr>
        <a:xfrm>
          <a:off x="5422889" y="0"/>
          <a:ext cx="2064990" cy="342900"/>
        </a:xfrm>
        <a:prstGeom prst="chevron">
          <a:avLst/>
        </a:prstGeom>
        <a:gradFill flip="none" rotWithShape="0">
          <a:gsLst>
            <a:gs pos="0">
              <a:srgbClr val="5B9BD5"/>
            </a:gs>
            <a:gs pos="2727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701D1612-D94B-4D7C-9172-96AAC56DA3BB}">
      <dsp:nvSpPr>
        <dsp:cNvPr id="0" name=""/>
        <dsp:cNvSpPr/>
      </dsp:nvSpPr>
      <dsp:spPr>
        <a:xfrm>
          <a:off x="7074881" y="0"/>
          <a:ext cx="2064990" cy="342900"/>
        </a:xfrm>
        <a:prstGeom prst="chevron">
          <a:avLst/>
        </a:prstGeom>
        <a:gradFill flip="none" rotWithShape="0">
          <a:gsLst>
            <a:gs pos="0">
              <a:srgbClr val="5B9BD5"/>
            </a:gs>
            <a:gs pos="2727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88D6C-EC05-4F04-899D-344C85A52791}">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a:t>
          </a:r>
        </a:p>
      </dsp:txBody>
      <dsp:txXfrm>
        <a:off x="4128" y="1468"/>
        <a:ext cx="790792" cy="339963"/>
      </dsp:txXfrm>
    </dsp:sp>
    <dsp:sp modelId="{E36025AD-C68E-49BC-A66F-2D2B048EB5F6}">
      <dsp:nvSpPr>
        <dsp:cNvPr id="0" name=""/>
        <dsp:cNvSpPr/>
      </dsp:nvSpPr>
      <dsp:spPr>
        <a:xfrm>
          <a:off x="466912" y="0"/>
          <a:ext cx="2064990" cy="342900"/>
        </a:xfrm>
        <a:prstGeom prst="chevron">
          <a:avLst/>
        </a:prstGeom>
        <a:gradFill flip="none" rotWithShape="0">
          <a:gsLst>
            <a:gs pos="0">
              <a:srgbClr val="5B9BD5"/>
            </a:gs>
            <a:gs pos="25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00D58544-94A7-4584-B134-A8B871097481}">
      <dsp:nvSpPr>
        <dsp:cNvPr id="0" name=""/>
        <dsp:cNvSpPr/>
      </dsp:nvSpPr>
      <dsp:spPr>
        <a:xfrm>
          <a:off x="2118905"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414671A9-D614-4A24-ABBF-4BC41AF38818}">
      <dsp:nvSpPr>
        <dsp:cNvPr id="0" name=""/>
        <dsp:cNvSpPr/>
      </dsp:nvSpPr>
      <dsp:spPr>
        <a:xfrm>
          <a:off x="3770897"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3D88608-6768-4A0B-A6E2-CD78572F3B63}">
      <dsp:nvSpPr>
        <dsp:cNvPr id="0" name=""/>
        <dsp:cNvSpPr/>
      </dsp:nvSpPr>
      <dsp:spPr>
        <a:xfrm>
          <a:off x="5422889"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20F4D2D-F2B9-485C-A433-92444D03D4A5}">
      <dsp:nvSpPr>
        <dsp:cNvPr id="0" name=""/>
        <dsp:cNvSpPr/>
      </dsp:nvSpPr>
      <dsp:spPr>
        <a:xfrm>
          <a:off x="7074881" y="0"/>
          <a:ext cx="2064990" cy="342900"/>
        </a:xfrm>
        <a:prstGeom prst="chevron">
          <a:avLst/>
        </a:prstGeom>
        <a:gradFill flip="none" rotWithShape="0">
          <a:gsLst>
            <a:gs pos="0">
              <a:srgbClr val="A5A5A5"/>
            </a:gs>
            <a:gs pos="25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AA029-9A64-40DE-B5E9-9CDD50A5249B}">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23</a:t>
          </a:r>
        </a:p>
      </dsp:txBody>
      <dsp:txXfrm>
        <a:off x="4128" y="1468"/>
        <a:ext cx="790792" cy="339963"/>
      </dsp:txXfrm>
    </dsp:sp>
    <dsp:sp modelId="{729131AB-94B5-4F1D-8FB4-06641D06DE91}">
      <dsp:nvSpPr>
        <dsp:cNvPr id="0" name=""/>
        <dsp:cNvSpPr/>
      </dsp:nvSpPr>
      <dsp:spPr>
        <a:xfrm>
          <a:off x="466912" y="0"/>
          <a:ext cx="2064990" cy="342900"/>
        </a:xfrm>
        <a:prstGeom prst="chevron">
          <a:avLst/>
        </a:prstGeom>
        <a:gradFill flip="none" rotWithShape="0">
          <a:gsLst>
            <a:gs pos="0">
              <a:srgbClr val="5B9BD5"/>
            </a:gs>
            <a:gs pos="36364">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33956590-B8BA-4AA7-8574-69822DE26D32}">
      <dsp:nvSpPr>
        <dsp:cNvPr id="0" name=""/>
        <dsp:cNvSpPr/>
      </dsp:nvSpPr>
      <dsp:spPr>
        <a:xfrm>
          <a:off x="2118905" y="0"/>
          <a:ext cx="2064990" cy="342900"/>
        </a:xfrm>
        <a:prstGeom prst="chevron">
          <a:avLst/>
        </a:prstGeom>
        <a:gradFill flip="none" rotWithShape="0">
          <a:gsLst>
            <a:gs pos="0">
              <a:srgbClr val="5B9BD5"/>
            </a:gs>
            <a:gs pos="36364">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B4DC03AB-1D26-4369-825F-440E94A44143}">
      <dsp:nvSpPr>
        <dsp:cNvPr id="0" name=""/>
        <dsp:cNvSpPr/>
      </dsp:nvSpPr>
      <dsp:spPr>
        <a:xfrm>
          <a:off x="3770897" y="0"/>
          <a:ext cx="2064990" cy="342900"/>
        </a:xfrm>
        <a:prstGeom prst="chevron">
          <a:avLst/>
        </a:prstGeom>
        <a:gradFill flip="none" rotWithShape="0">
          <a:gsLst>
            <a:gs pos="0">
              <a:srgbClr val="5B9BD5"/>
            </a:gs>
            <a:gs pos="36364">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0605A4E4-4584-4E0A-BF8A-2D3B56FD7974}">
      <dsp:nvSpPr>
        <dsp:cNvPr id="0" name=""/>
        <dsp:cNvSpPr/>
      </dsp:nvSpPr>
      <dsp:spPr>
        <a:xfrm>
          <a:off x="5422889" y="0"/>
          <a:ext cx="2064990" cy="342900"/>
        </a:xfrm>
        <a:prstGeom prst="chevron">
          <a:avLst/>
        </a:prstGeom>
        <a:gradFill flip="none" rotWithShape="0">
          <a:gsLst>
            <a:gs pos="0">
              <a:srgbClr val="5B9BD5"/>
            </a:gs>
            <a:gs pos="36364">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A408136-06CA-43B5-BF73-D3320D19E2A9}">
      <dsp:nvSpPr>
        <dsp:cNvPr id="0" name=""/>
        <dsp:cNvSpPr/>
      </dsp:nvSpPr>
      <dsp:spPr>
        <a:xfrm>
          <a:off x="7074881" y="0"/>
          <a:ext cx="2064990" cy="342900"/>
        </a:xfrm>
        <a:prstGeom prst="chevron">
          <a:avLst/>
        </a:prstGeom>
        <a:gradFill flip="none" rotWithShape="0">
          <a:gsLst>
            <a:gs pos="0">
              <a:srgbClr val="5B9BD5"/>
            </a:gs>
            <a:gs pos="36364">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B4D79-4ECF-4CE0-A997-44EEFEAF230A}">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24</a:t>
          </a:r>
        </a:p>
      </dsp:txBody>
      <dsp:txXfrm>
        <a:off x="4128" y="1468"/>
        <a:ext cx="790792" cy="339963"/>
      </dsp:txXfrm>
    </dsp:sp>
    <dsp:sp modelId="{98099AC4-451A-4E57-B3E6-64EACBD57684}">
      <dsp:nvSpPr>
        <dsp:cNvPr id="0" name=""/>
        <dsp:cNvSpPr/>
      </dsp:nvSpPr>
      <dsp:spPr>
        <a:xfrm>
          <a:off x="466912" y="0"/>
          <a:ext cx="2064990" cy="342900"/>
        </a:xfrm>
        <a:prstGeom prst="chevron">
          <a:avLst/>
        </a:prstGeom>
        <a:gradFill flip="none" rotWithShape="0">
          <a:gsLst>
            <a:gs pos="0">
              <a:srgbClr val="5B9BD5"/>
            </a:gs>
            <a:gs pos="4545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CFE8435-415E-4706-8B43-A4BF6E9527A7}">
      <dsp:nvSpPr>
        <dsp:cNvPr id="0" name=""/>
        <dsp:cNvSpPr/>
      </dsp:nvSpPr>
      <dsp:spPr>
        <a:xfrm>
          <a:off x="2118905" y="0"/>
          <a:ext cx="2064990" cy="342900"/>
        </a:xfrm>
        <a:prstGeom prst="chevron">
          <a:avLst/>
        </a:prstGeom>
        <a:gradFill flip="none" rotWithShape="0">
          <a:gsLst>
            <a:gs pos="0">
              <a:srgbClr val="5B9BD5"/>
            </a:gs>
            <a:gs pos="4545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3353B9D-9B49-47B6-BA16-A97C39CE6E3C}">
      <dsp:nvSpPr>
        <dsp:cNvPr id="0" name=""/>
        <dsp:cNvSpPr/>
      </dsp:nvSpPr>
      <dsp:spPr>
        <a:xfrm>
          <a:off x="3770897" y="0"/>
          <a:ext cx="2064990" cy="342900"/>
        </a:xfrm>
        <a:prstGeom prst="chevron">
          <a:avLst/>
        </a:prstGeom>
        <a:gradFill flip="none" rotWithShape="0">
          <a:gsLst>
            <a:gs pos="0">
              <a:srgbClr val="5B9BD5"/>
            </a:gs>
            <a:gs pos="4545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F7D6C5E-AE6D-412E-92DB-B0685CEDF0E5}">
      <dsp:nvSpPr>
        <dsp:cNvPr id="0" name=""/>
        <dsp:cNvSpPr/>
      </dsp:nvSpPr>
      <dsp:spPr>
        <a:xfrm>
          <a:off x="5422889" y="0"/>
          <a:ext cx="2064990" cy="342900"/>
        </a:xfrm>
        <a:prstGeom prst="chevron">
          <a:avLst/>
        </a:prstGeom>
        <a:gradFill flip="none" rotWithShape="0">
          <a:gsLst>
            <a:gs pos="0">
              <a:srgbClr val="5B9BD5"/>
            </a:gs>
            <a:gs pos="4545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545F05EF-FCE8-4A38-BBE9-1C6E7CECF4BB}">
      <dsp:nvSpPr>
        <dsp:cNvPr id="0" name=""/>
        <dsp:cNvSpPr/>
      </dsp:nvSpPr>
      <dsp:spPr>
        <a:xfrm>
          <a:off x="7074881" y="0"/>
          <a:ext cx="2064990" cy="342900"/>
        </a:xfrm>
        <a:prstGeom prst="chevron">
          <a:avLst/>
        </a:prstGeom>
        <a:gradFill flip="none" rotWithShape="0">
          <a:gsLst>
            <a:gs pos="0">
              <a:srgbClr val="5B9BD5"/>
            </a:gs>
            <a:gs pos="45455">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DCCCE-35C2-4E86-98DF-C867BDB8C592}">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25</a:t>
          </a:r>
        </a:p>
      </dsp:txBody>
      <dsp:txXfrm>
        <a:off x="4128" y="1468"/>
        <a:ext cx="790792" cy="339963"/>
      </dsp:txXfrm>
    </dsp:sp>
    <dsp:sp modelId="{B7E22731-BF29-4C34-A767-D256182E8C72}">
      <dsp:nvSpPr>
        <dsp:cNvPr id="0" name=""/>
        <dsp:cNvSpPr/>
      </dsp:nvSpPr>
      <dsp:spPr>
        <a:xfrm>
          <a:off x="466912" y="0"/>
          <a:ext cx="2064990" cy="342900"/>
        </a:xfrm>
        <a:prstGeom prst="chevron">
          <a:avLst/>
        </a:prstGeom>
        <a:gradFill flip="none" rotWithShape="0">
          <a:gsLst>
            <a:gs pos="0">
              <a:srgbClr val="5B9BD5"/>
            </a:gs>
            <a:gs pos="5454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13B82A0B-B1D8-468F-91BB-76AC78D41AD0}">
      <dsp:nvSpPr>
        <dsp:cNvPr id="0" name=""/>
        <dsp:cNvSpPr/>
      </dsp:nvSpPr>
      <dsp:spPr>
        <a:xfrm>
          <a:off x="2118905" y="0"/>
          <a:ext cx="2064990" cy="342900"/>
        </a:xfrm>
        <a:prstGeom prst="chevron">
          <a:avLst/>
        </a:prstGeom>
        <a:gradFill flip="none" rotWithShape="0">
          <a:gsLst>
            <a:gs pos="0">
              <a:srgbClr val="5B9BD5"/>
            </a:gs>
            <a:gs pos="5454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1E7F1F6-6FC5-427F-A2A7-B65E34BD8238}">
      <dsp:nvSpPr>
        <dsp:cNvPr id="0" name=""/>
        <dsp:cNvSpPr/>
      </dsp:nvSpPr>
      <dsp:spPr>
        <a:xfrm>
          <a:off x="3770897" y="0"/>
          <a:ext cx="2064990" cy="342900"/>
        </a:xfrm>
        <a:prstGeom prst="chevron">
          <a:avLst/>
        </a:prstGeom>
        <a:gradFill flip="none" rotWithShape="0">
          <a:gsLst>
            <a:gs pos="0">
              <a:srgbClr val="5B9BD5"/>
            </a:gs>
            <a:gs pos="5454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36708C36-4BA6-4BDF-9732-81D26787F05A}">
      <dsp:nvSpPr>
        <dsp:cNvPr id="0" name=""/>
        <dsp:cNvSpPr/>
      </dsp:nvSpPr>
      <dsp:spPr>
        <a:xfrm>
          <a:off x="5422889" y="0"/>
          <a:ext cx="2064990" cy="342900"/>
        </a:xfrm>
        <a:prstGeom prst="chevron">
          <a:avLst/>
        </a:prstGeom>
        <a:gradFill flip="none" rotWithShape="0">
          <a:gsLst>
            <a:gs pos="0">
              <a:srgbClr val="5B9BD5"/>
            </a:gs>
            <a:gs pos="54545">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198AA58D-1CA5-4BFD-A90B-3533FD884551}">
      <dsp:nvSpPr>
        <dsp:cNvPr id="0" name=""/>
        <dsp:cNvSpPr/>
      </dsp:nvSpPr>
      <dsp:spPr>
        <a:xfrm>
          <a:off x="7074881" y="0"/>
          <a:ext cx="2064990" cy="342900"/>
        </a:xfrm>
        <a:prstGeom prst="chevron">
          <a:avLst/>
        </a:prstGeom>
        <a:gradFill flip="none" rotWithShape="0">
          <a:gsLst>
            <a:gs pos="0">
              <a:srgbClr val="5B9BD5"/>
            </a:gs>
            <a:gs pos="54545">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B49DE-4A45-411A-87F8-1FAC3804659E}">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26</a:t>
          </a:r>
        </a:p>
      </dsp:txBody>
      <dsp:txXfrm>
        <a:off x="4128" y="1468"/>
        <a:ext cx="790792" cy="339963"/>
      </dsp:txXfrm>
    </dsp:sp>
    <dsp:sp modelId="{F43C4DF8-1AE0-4244-BB15-C3EB64E2AC63}">
      <dsp:nvSpPr>
        <dsp:cNvPr id="0" name=""/>
        <dsp:cNvSpPr/>
      </dsp:nvSpPr>
      <dsp:spPr>
        <a:xfrm>
          <a:off x="466912" y="0"/>
          <a:ext cx="2064990" cy="342900"/>
        </a:xfrm>
        <a:prstGeom prst="chevron">
          <a:avLst/>
        </a:prstGeom>
        <a:gradFill flip="none" rotWithShape="0">
          <a:gsLst>
            <a:gs pos="0">
              <a:srgbClr val="5B9BD5"/>
            </a:gs>
            <a:gs pos="63636">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AE9DDC2-AA50-4603-9576-807AF02AD663}">
      <dsp:nvSpPr>
        <dsp:cNvPr id="0" name=""/>
        <dsp:cNvSpPr/>
      </dsp:nvSpPr>
      <dsp:spPr>
        <a:xfrm>
          <a:off x="2118905" y="0"/>
          <a:ext cx="2064990" cy="342900"/>
        </a:xfrm>
        <a:prstGeom prst="chevron">
          <a:avLst/>
        </a:prstGeom>
        <a:gradFill flip="none" rotWithShape="0">
          <a:gsLst>
            <a:gs pos="0">
              <a:srgbClr val="5B9BD5"/>
            </a:gs>
            <a:gs pos="63636">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BF5A4C5A-7976-4CA9-8B3E-FE8F54BAFE57}">
      <dsp:nvSpPr>
        <dsp:cNvPr id="0" name=""/>
        <dsp:cNvSpPr/>
      </dsp:nvSpPr>
      <dsp:spPr>
        <a:xfrm>
          <a:off x="3770897" y="0"/>
          <a:ext cx="2064990" cy="342900"/>
        </a:xfrm>
        <a:prstGeom prst="chevron">
          <a:avLst/>
        </a:prstGeom>
        <a:gradFill flip="none" rotWithShape="0">
          <a:gsLst>
            <a:gs pos="0">
              <a:srgbClr val="5B9BD5"/>
            </a:gs>
            <a:gs pos="63636">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F6A9347F-48AD-4D3F-BEEF-F3D5D295B086}">
      <dsp:nvSpPr>
        <dsp:cNvPr id="0" name=""/>
        <dsp:cNvSpPr/>
      </dsp:nvSpPr>
      <dsp:spPr>
        <a:xfrm>
          <a:off x="5422889" y="0"/>
          <a:ext cx="2064990" cy="342900"/>
        </a:xfrm>
        <a:prstGeom prst="chevron">
          <a:avLst/>
        </a:prstGeom>
        <a:gradFill flip="none" rotWithShape="0">
          <a:gsLst>
            <a:gs pos="0">
              <a:srgbClr val="5B9BD5"/>
            </a:gs>
            <a:gs pos="63636">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B2D66645-8BED-4FEE-93B2-8CA60ED90BC0}">
      <dsp:nvSpPr>
        <dsp:cNvPr id="0" name=""/>
        <dsp:cNvSpPr/>
      </dsp:nvSpPr>
      <dsp:spPr>
        <a:xfrm>
          <a:off x="7074881" y="0"/>
          <a:ext cx="2064990" cy="342900"/>
        </a:xfrm>
        <a:prstGeom prst="chevron">
          <a:avLst/>
        </a:prstGeom>
        <a:gradFill flip="none" rotWithShape="0">
          <a:gsLst>
            <a:gs pos="0">
              <a:srgbClr val="5B9BD5"/>
            </a:gs>
            <a:gs pos="63636">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08A9A-54B0-4126-871E-B71BFAFDBEE6}">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28</a:t>
          </a:r>
        </a:p>
      </dsp:txBody>
      <dsp:txXfrm>
        <a:off x="4128" y="1468"/>
        <a:ext cx="790792" cy="339963"/>
      </dsp:txXfrm>
    </dsp:sp>
    <dsp:sp modelId="{F929CBDE-8B30-4752-BBF5-D1E75E6D0724}">
      <dsp:nvSpPr>
        <dsp:cNvPr id="0" name=""/>
        <dsp:cNvSpPr/>
      </dsp:nvSpPr>
      <dsp:spPr>
        <a:xfrm>
          <a:off x="466912" y="0"/>
          <a:ext cx="2064990" cy="342900"/>
        </a:xfrm>
        <a:prstGeom prst="chevron">
          <a:avLst/>
        </a:prstGeom>
        <a:gradFill flip="none" rotWithShape="0">
          <a:gsLst>
            <a:gs pos="0">
              <a:srgbClr val="5B9BD5"/>
            </a:gs>
            <a:gs pos="81818">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FA30A638-593E-4724-A755-8E02D06688E0}">
      <dsp:nvSpPr>
        <dsp:cNvPr id="0" name=""/>
        <dsp:cNvSpPr/>
      </dsp:nvSpPr>
      <dsp:spPr>
        <a:xfrm>
          <a:off x="2118905" y="0"/>
          <a:ext cx="2064990" cy="342900"/>
        </a:xfrm>
        <a:prstGeom prst="chevron">
          <a:avLst/>
        </a:prstGeom>
        <a:gradFill flip="none" rotWithShape="0">
          <a:gsLst>
            <a:gs pos="0">
              <a:srgbClr val="5B9BD5"/>
            </a:gs>
            <a:gs pos="81818">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4A1F58FF-4FAD-479F-BE84-80C2308427DE}">
      <dsp:nvSpPr>
        <dsp:cNvPr id="0" name=""/>
        <dsp:cNvSpPr/>
      </dsp:nvSpPr>
      <dsp:spPr>
        <a:xfrm>
          <a:off x="3770897" y="0"/>
          <a:ext cx="2064990" cy="342900"/>
        </a:xfrm>
        <a:prstGeom prst="chevron">
          <a:avLst/>
        </a:prstGeom>
        <a:gradFill flip="none" rotWithShape="0">
          <a:gsLst>
            <a:gs pos="0">
              <a:srgbClr val="5B9BD5"/>
            </a:gs>
            <a:gs pos="81818">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C1A96DA-7725-4B1B-8288-E8BD087653E7}">
      <dsp:nvSpPr>
        <dsp:cNvPr id="0" name=""/>
        <dsp:cNvSpPr/>
      </dsp:nvSpPr>
      <dsp:spPr>
        <a:xfrm>
          <a:off x="5422889" y="0"/>
          <a:ext cx="2064990" cy="342900"/>
        </a:xfrm>
        <a:prstGeom prst="chevron">
          <a:avLst/>
        </a:prstGeom>
        <a:gradFill flip="none" rotWithShape="0">
          <a:gsLst>
            <a:gs pos="0">
              <a:srgbClr val="5B9BD5"/>
            </a:gs>
            <a:gs pos="81818">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9F9848FD-2A50-4FFE-8471-5F67B7C713EB}">
      <dsp:nvSpPr>
        <dsp:cNvPr id="0" name=""/>
        <dsp:cNvSpPr/>
      </dsp:nvSpPr>
      <dsp:spPr>
        <a:xfrm>
          <a:off x="7074881" y="0"/>
          <a:ext cx="2064990" cy="342900"/>
        </a:xfrm>
        <a:prstGeom prst="chevron">
          <a:avLst/>
        </a:prstGeom>
        <a:gradFill flip="none" rotWithShape="0">
          <a:gsLst>
            <a:gs pos="0">
              <a:srgbClr val="5B9BD5"/>
            </a:gs>
            <a:gs pos="81818">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FA520-42E5-421A-95EF-4E4BA8B398B2}">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29</a:t>
          </a:r>
        </a:p>
      </dsp:txBody>
      <dsp:txXfrm>
        <a:off x="4128" y="1468"/>
        <a:ext cx="790792" cy="339963"/>
      </dsp:txXfrm>
    </dsp:sp>
    <dsp:sp modelId="{2BBB4667-1457-43ED-B4C6-F030BC86BDE0}">
      <dsp:nvSpPr>
        <dsp:cNvPr id="0" name=""/>
        <dsp:cNvSpPr/>
      </dsp:nvSpPr>
      <dsp:spPr>
        <a:xfrm>
          <a:off x="466912" y="0"/>
          <a:ext cx="2064990" cy="342900"/>
        </a:xfrm>
        <a:prstGeom prst="chevron">
          <a:avLst/>
        </a:prstGeom>
        <a:gradFill flip="none" rotWithShape="0">
          <a:gsLst>
            <a:gs pos="0">
              <a:srgbClr val="5B9BD5"/>
            </a:gs>
            <a:gs pos="90909">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9C13F97B-82A9-443E-A658-77A5805A63BA}">
      <dsp:nvSpPr>
        <dsp:cNvPr id="0" name=""/>
        <dsp:cNvSpPr/>
      </dsp:nvSpPr>
      <dsp:spPr>
        <a:xfrm>
          <a:off x="2118905" y="0"/>
          <a:ext cx="2064990" cy="342900"/>
        </a:xfrm>
        <a:prstGeom prst="chevron">
          <a:avLst/>
        </a:prstGeom>
        <a:gradFill flip="none" rotWithShape="0">
          <a:gsLst>
            <a:gs pos="0">
              <a:srgbClr val="5B9BD5"/>
            </a:gs>
            <a:gs pos="90909">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E7972AF4-4B08-4FA6-8B4D-49103F9C13A0}">
      <dsp:nvSpPr>
        <dsp:cNvPr id="0" name=""/>
        <dsp:cNvSpPr/>
      </dsp:nvSpPr>
      <dsp:spPr>
        <a:xfrm>
          <a:off x="3770897" y="0"/>
          <a:ext cx="2064990" cy="342900"/>
        </a:xfrm>
        <a:prstGeom prst="chevron">
          <a:avLst/>
        </a:prstGeom>
        <a:gradFill flip="none" rotWithShape="0">
          <a:gsLst>
            <a:gs pos="0">
              <a:srgbClr val="5B9BD5"/>
            </a:gs>
            <a:gs pos="90909">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6669533F-9A3D-414C-89ED-E50BA882DB0E}">
      <dsp:nvSpPr>
        <dsp:cNvPr id="0" name=""/>
        <dsp:cNvSpPr/>
      </dsp:nvSpPr>
      <dsp:spPr>
        <a:xfrm>
          <a:off x="5422889" y="0"/>
          <a:ext cx="2064990" cy="342900"/>
        </a:xfrm>
        <a:prstGeom prst="chevron">
          <a:avLst/>
        </a:prstGeom>
        <a:gradFill flip="none" rotWithShape="0">
          <a:gsLst>
            <a:gs pos="0">
              <a:srgbClr val="5B9BD5"/>
            </a:gs>
            <a:gs pos="90909">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9C34B2D-AF5F-4435-AE31-4B3C37F9748C}">
      <dsp:nvSpPr>
        <dsp:cNvPr id="0" name=""/>
        <dsp:cNvSpPr/>
      </dsp:nvSpPr>
      <dsp:spPr>
        <a:xfrm>
          <a:off x="7074881" y="0"/>
          <a:ext cx="2064990" cy="342900"/>
        </a:xfrm>
        <a:prstGeom prst="chevron">
          <a:avLst/>
        </a:prstGeom>
        <a:gradFill flip="none" rotWithShape="0">
          <a:gsLst>
            <a:gs pos="0">
              <a:srgbClr val="5B9BD5"/>
            </a:gs>
            <a:gs pos="90909">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A799D-014E-4DED-A9A8-3E5E85F3A7E6}">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30</a:t>
          </a:r>
        </a:p>
      </dsp:txBody>
      <dsp:txXfrm>
        <a:off x="4128" y="1468"/>
        <a:ext cx="790792" cy="339963"/>
      </dsp:txXfrm>
    </dsp:sp>
    <dsp:sp modelId="{AAE5A9DB-0623-47F3-B058-AB59F042554A}">
      <dsp:nvSpPr>
        <dsp:cNvPr id="0" name=""/>
        <dsp:cNvSpPr/>
      </dsp:nvSpPr>
      <dsp:spPr>
        <a:xfrm>
          <a:off x="466912" y="0"/>
          <a:ext cx="2064990" cy="342900"/>
        </a:xfrm>
        <a:prstGeom prst="chevron">
          <a:avLst/>
        </a:prstGeom>
        <a:gradFill flip="none" rotWithShape="0">
          <a:gsLst>
            <a:gs pos="0">
              <a:srgbClr val="5B9BD5"/>
            </a:gs>
            <a:gs pos="14286">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03B22A95-B5B3-4FEF-88B2-75AAB1F981A0}">
      <dsp:nvSpPr>
        <dsp:cNvPr id="0" name=""/>
        <dsp:cNvSpPr/>
      </dsp:nvSpPr>
      <dsp:spPr>
        <a:xfrm>
          <a:off x="2118905" y="0"/>
          <a:ext cx="2064990" cy="342900"/>
        </a:xfrm>
        <a:prstGeom prst="chevron">
          <a:avLst/>
        </a:prstGeom>
        <a:gradFill flip="none" rotWithShape="0">
          <a:gsLst>
            <a:gs pos="0">
              <a:srgbClr val="5B9BD5"/>
            </a:gs>
            <a:gs pos="14286">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8AB4DF14-78B6-46C5-9D8D-DD059140AB63}">
      <dsp:nvSpPr>
        <dsp:cNvPr id="0" name=""/>
        <dsp:cNvSpPr/>
      </dsp:nvSpPr>
      <dsp:spPr>
        <a:xfrm>
          <a:off x="3770897" y="0"/>
          <a:ext cx="2064990" cy="342900"/>
        </a:xfrm>
        <a:prstGeom prst="chevron">
          <a:avLst/>
        </a:prstGeom>
        <a:gradFill flip="none" rotWithShape="0">
          <a:gsLst>
            <a:gs pos="0">
              <a:srgbClr val="5B9BD5"/>
            </a:gs>
            <a:gs pos="14286">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C94A0BE3-E503-408E-B4F6-11EF0B396FD3}">
      <dsp:nvSpPr>
        <dsp:cNvPr id="0" name=""/>
        <dsp:cNvSpPr/>
      </dsp:nvSpPr>
      <dsp:spPr>
        <a:xfrm>
          <a:off x="5422889" y="0"/>
          <a:ext cx="2064990" cy="342900"/>
        </a:xfrm>
        <a:prstGeom prst="chevron">
          <a:avLst/>
        </a:prstGeom>
        <a:gradFill flip="none" rotWithShape="0">
          <a:gsLst>
            <a:gs pos="0">
              <a:srgbClr val="5B9BD5"/>
            </a:gs>
            <a:gs pos="14286">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BC1B73ED-D4F7-4C3F-8630-D897319F4DF7}">
      <dsp:nvSpPr>
        <dsp:cNvPr id="0" name=""/>
        <dsp:cNvSpPr/>
      </dsp:nvSpPr>
      <dsp:spPr>
        <a:xfrm>
          <a:off x="7074881" y="0"/>
          <a:ext cx="2064990" cy="342900"/>
        </a:xfrm>
        <a:prstGeom prst="chevron">
          <a:avLst/>
        </a:prstGeom>
        <a:gradFill flip="none" rotWithShape="0">
          <a:gsLst>
            <a:gs pos="0">
              <a:srgbClr val="5B9BD5"/>
            </a:gs>
            <a:gs pos="14286">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BE386-7A69-43A3-8ACE-DD049DB33D48}">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31</a:t>
          </a:r>
        </a:p>
      </dsp:txBody>
      <dsp:txXfrm>
        <a:off x="4128" y="1468"/>
        <a:ext cx="790792" cy="339963"/>
      </dsp:txXfrm>
    </dsp:sp>
    <dsp:sp modelId="{A0D60F4C-FF6D-484B-BCFF-300E81D1AD1B}">
      <dsp:nvSpPr>
        <dsp:cNvPr id="0" name=""/>
        <dsp:cNvSpPr/>
      </dsp:nvSpPr>
      <dsp:spPr>
        <a:xfrm>
          <a:off x="466912" y="0"/>
          <a:ext cx="2064990" cy="342900"/>
        </a:xfrm>
        <a:prstGeom prst="chevron">
          <a:avLst/>
        </a:prstGeom>
        <a:gradFill flip="none" rotWithShape="0">
          <a:gsLst>
            <a:gs pos="0">
              <a:srgbClr val="5B9BD5"/>
            </a:gs>
            <a:gs pos="2857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9828CEEC-FD39-4DF4-8922-540B5216E9B1}">
      <dsp:nvSpPr>
        <dsp:cNvPr id="0" name=""/>
        <dsp:cNvSpPr/>
      </dsp:nvSpPr>
      <dsp:spPr>
        <a:xfrm>
          <a:off x="2118905" y="0"/>
          <a:ext cx="2064990" cy="342900"/>
        </a:xfrm>
        <a:prstGeom prst="chevron">
          <a:avLst/>
        </a:prstGeom>
        <a:gradFill flip="none" rotWithShape="0">
          <a:gsLst>
            <a:gs pos="0">
              <a:srgbClr val="5B9BD5"/>
            </a:gs>
            <a:gs pos="2857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AE08968-5CD4-4CB2-AEE0-CF5440B062D0}">
      <dsp:nvSpPr>
        <dsp:cNvPr id="0" name=""/>
        <dsp:cNvSpPr/>
      </dsp:nvSpPr>
      <dsp:spPr>
        <a:xfrm>
          <a:off x="3770897" y="0"/>
          <a:ext cx="2064990" cy="342900"/>
        </a:xfrm>
        <a:prstGeom prst="chevron">
          <a:avLst/>
        </a:prstGeom>
        <a:gradFill flip="none" rotWithShape="0">
          <a:gsLst>
            <a:gs pos="0">
              <a:srgbClr val="5B9BD5"/>
            </a:gs>
            <a:gs pos="2857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5DB65BB-A5A4-4FD1-8F0E-31C3AA9F6788}">
      <dsp:nvSpPr>
        <dsp:cNvPr id="0" name=""/>
        <dsp:cNvSpPr/>
      </dsp:nvSpPr>
      <dsp:spPr>
        <a:xfrm>
          <a:off x="5422889" y="0"/>
          <a:ext cx="2064990" cy="342900"/>
        </a:xfrm>
        <a:prstGeom prst="chevron">
          <a:avLst/>
        </a:prstGeom>
        <a:gradFill flip="none" rotWithShape="0">
          <a:gsLst>
            <a:gs pos="0">
              <a:srgbClr val="5B9BD5"/>
            </a:gs>
            <a:gs pos="2857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2E666C2-6556-4194-A956-F951F187EE21}">
      <dsp:nvSpPr>
        <dsp:cNvPr id="0" name=""/>
        <dsp:cNvSpPr/>
      </dsp:nvSpPr>
      <dsp:spPr>
        <a:xfrm>
          <a:off x="7074881" y="0"/>
          <a:ext cx="2064990" cy="342900"/>
        </a:xfrm>
        <a:prstGeom prst="chevron">
          <a:avLst/>
        </a:prstGeom>
        <a:gradFill flip="none" rotWithShape="0">
          <a:gsLst>
            <a:gs pos="0">
              <a:srgbClr val="5B9BD5"/>
            </a:gs>
            <a:gs pos="28571">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58B08-B627-4F23-91AC-AE2AB64BF0BC}">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32</a:t>
          </a:r>
        </a:p>
      </dsp:txBody>
      <dsp:txXfrm>
        <a:off x="4128" y="1468"/>
        <a:ext cx="790792" cy="339963"/>
      </dsp:txXfrm>
    </dsp:sp>
    <dsp:sp modelId="{4F0A68D0-9EB7-4F96-93FF-6A4986A3B47C}">
      <dsp:nvSpPr>
        <dsp:cNvPr id="0" name=""/>
        <dsp:cNvSpPr/>
      </dsp:nvSpPr>
      <dsp:spPr>
        <a:xfrm>
          <a:off x="466912" y="0"/>
          <a:ext cx="2064990" cy="342900"/>
        </a:xfrm>
        <a:prstGeom prst="chevron">
          <a:avLst/>
        </a:prstGeom>
        <a:gradFill flip="none" rotWithShape="0">
          <a:gsLst>
            <a:gs pos="0">
              <a:srgbClr val="5B9BD5"/>
            </a:gs>
            <a:gs pos="4285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4759E15E-055B-4376-BF72-281A4F5ED3C9}">
      <dsp:nvSpPr>
        <dsp:cNvPr id="0" name=""/>
        <dsp:cNvSpPr/>
      </dsp:nvSpPr>
      <dsp:spPr>
        <a:xfrm>
          <a:off x="2118905" y="0"/>
          <a:ext cx="2064990" cy="342900"/>
        </a:xfrm>
        <a:prstGeom prst="chevron">
          <a:avLst/>
        </a:prstGeom>
        <a:gradFill flip="none" rotWithShape="0">
          <a:gsLst>
            <a:gs pos="0">
              <a:srgbClr val="5B9BD5"/>
            </a:gs>
            <a:gs pos="4285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9DBDC6D4-3D64-4624-83F8-A59029CDD02C}">
      <dsp:nvSpPr>
        <dsp:cNvPr id="0" name=""/>
        <dsp:cNvSpPr/>
      </dsp:nvSpPr>
      <dsp:spPr>
        <a:xfrm>
          <a:off x="3770897" y="0"/>
          <a:ext cx="2064990" cy="342900"/>
        </a:xfrm>
        <a:prstGeom prst="chevron">
          <a:avLst/>
        </a:prstGeom>
        <a:gradFill flip="none" rotWithShape="0">
          <a:gsLst>
            <a:gs pos="0">
              <a:srgbClr val="5B9BD5"/>
            </a:gs>
            <a:gs pos="4285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B30DE8F-FFB4-406C-BBC0-2BC791BAE004}">
      <dsp:nvSpPr>
        <dsp:cNvPr id="0" name=""/>
        <dsp:cNvSpPr/>
      </dsp:nvSpPr>
      <dsp:spPr>
        <a:xfrm>
          <a:off x="5422889" y="0"/>
          <a:ext cx="2064990" cy="342900"/>
        </a:xfrm>
        <a:prstGeom prst="chevron">
          <a:avLst/>
        </a:prstGeom>
        <a:gradFill flip="none" rotWithShape="0">
          <a:gsLst>
            <a:gs pos="0">
              <a:srgbClr val="5B9BD5"/>
            </a:gs>
            <a:gs pos="4285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283C9ABB-07B7-4631-A8DB-5E2F163A44A3}">
      <dsp:nvSpPr>
        <dsp:cNvPr id="0" name=""/>
        <dsp:cNvSpPr/>
      </dsp:nvSpPr>
      <dsp:spPr>
        <a:xfrm>
          <a:off x="7074881" y="0"/>
          <a:ext cx="2064990" cy="342900"/>
        </a:xfrm>
        <a:prstGeom prst="chevron">
          <a:avLst/>
        </a:prstGeom>
        <a:gradFill flip="none" rotWithShape="0">
          <a:gsLst>
            <a:gs pos="0">
              <a:srgbClr val="5B9BD5"/>
            </a:gs>
            <a:gs pos="42857">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8E5A9-8AB5-4412-8735-EF90DC5462FE}">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33</a:t>
          </a:r>
        </a:p>
      </dsp:txBody>
      <dsp:txXfrm>
        <a:off x="4128" y="1468"/>
        <a:ext cx="790792" cy="339963"/>
      </dsp:txXfrm>
    </dsp:sp>
    <dsp:sp modelId="{47FCBF4B-3AFE-4AAE-8BC3-C4654BCD3A26}">
      <dsp:nvSpPr>
        <dsp:cNvPr id="0" name=""/>
        <dsp:cNvSpPr/>
      </dsp:nvSpPr>
      <dsp:spPr>
        <a:xfrm>
          <a:off x="466912" y="0"/>
          <a:ext cx="2064990" cy="342900"/>
        </a:xfrm>
        <a:prstGeom prst="chevron">
          <a:avLst/>
        </a:prstGeom>
        <a:gradFill flip="none" rotWithShape="0">
          <a:gsLst>
            <a:gs pos="0">
              <a:srgbClr val="5B9BD5"/>
            </a:gs>
            <a:gs pos="5714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4440A66E-D5F3-4C24-972E-20728615224C}">
      <dsp:nvSpPr>
        <dsp:cNvPr id="0" name=""/>
        <dsp:cNvSpPr/>
      </dsp:nvSpPr>
      <dsp:spPr>
        <a:xfrm>
          <a:off x="2118905" y="0"/>
          <a:ext cx="2064990" cy="342900"/>
        </a:xfrm>
        <a:prstGeom prst="chevron">
          <a:avLst/>
        </a:prstGeom>
        <a:gradFill flip="none" rotWithShape="0">
          <a:gsLst>
            <a:gs pos="0">
              <a:srgbClr val="5B9BD5"/>
            </a:gs>
            <a:gs pos="5714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1E598A2-54E3-48FC-9774-67C5DCA621BA}">
      <dsp:nvSpPr>
        <dsp:cNvPr id="0" name=""/>
        <dsp:cNvSpPr/>
      </dsp:nvSpPr>
      <dsp:spPr>
        <a:xfrm>
          <a:off x="3770897" y="0"/>
          <a:ext cx="2064990" cy="342900"/>
        </a:xfrm>
        <a:prstGeom prst="chevron">
          <a:avLst/>
        </a:prstGeom>
        <a:gradFill flip="none" rotWithShape="0">
          <a:gsLst>
            <a:gs pos="0">
              <a:srgbClr val="5B9BD5"/>
            </a:gs>
            <a:gs pos="5714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9823F283-B2F0-4B73-804D-89E49EE6E76A}">
      <dsp:nvSpPr>
        <dsp:cNvPr id="0" name=""/>
        <dsp:cNvSpPr/>
      </dsp:nvSpPr>
      <dsp:spPr>
        <a:xfrm>
          <a:off x="5422889" y="0"/>
          <a:ext cx="2064990" cy="342900"/>
        </a:xfrm>
        <a:prstGeom prst="chevron">
          <a:avLst/>
        </a:prstGeom>
        <a:gradFill flip="none" rotWithShape="0">
          <a:gsLst>
            <a:gs pos="0">
              <a:srgbClr val="5B9BD5"/>
            </a:gs>
            <a:gs pos="5714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518E9A91-9017-4D9E-BD34-67659E9163EE}">
      <dsp:nvSpPr>
        <dsp:cNvPr id="0" name=""/>
        <dsp:cNvSpPr/>
      </dsp:nvSpPr>
      <dsp:spPr>
        <a:xfrm>
          <a:off x="7074881" y="0"/>
          <a:ext cx="2064990" cy="342900"/>
        </a:xfrm>
        <a:prstGeom prst="chevron">
          <a:avLst/>
        </a:prstGeom>
        <a:gradFill flip="none" rotWithShape="0">
          <a:gsLst>
            <a:gs pos="0">
              <a:srgbClr val="5B9BD5"/>
            </a:gs>
            <a:gs pos="5714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993B-C26B-4DED-AA15-094A9A1F6BC9}">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5</a:t>
          </a:r>
        </a:p>
      </dsp:txBody>
      <dsp:txXfrm>
        <a:off x="4128" y="1468"/>
        <a:ext cx="790792" cy="339963"/>
      </dsp:txXfrm>
    </dsp:sp>
    <dsp:sp modelId="{CD3B5678-5D86-4F75-8F44-9AA2ED593D6B}">
      <dsp:nvSpPr>
        <dsp:cNvPr id="0" name=""/>
        <dsp:cNvSpPr/>
      </dsp:nvSpPr>
      <dsp:spPr>
        <a:xfrm>
          <a:off x="466912" y="0"/>
          <a:ext cx="2064990" cy="342900"/>
        </a:xfrm>
        <a:prstGeom prst="chevron">
          <a:avLst/>
        </a:prstGeom>
        <a:gradFill flip="none" rotWithShape="0">
          <a:gsLst>
            <a:gs pos="0">
              <a:srgbClr val="5B9BD5"/>
            </a:gs>
            <a:gs pos="50000">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28B4662-599C-4E72-9FB9-31302BBF7698}">
      <dsp:nvSpPr>
        <dsp:cNvPr id="0" name=""/>
        <dsp:cNvSpPr/>
      </dsp:nvSpPr>
      <dsp:spPr>
        <a:xfrm>
          <a:off x="2118905"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FABFC9DA-40CA-4FD2-907A-F28AA5E0A7B8}">
      <dsp:nvSpPr>
        <dsp:cNvPr id="0" name=""/>
        <dsp:cNvSpPr/>
      </dsp:nvSpPr>
      <dsp:spPr>
        <a:xfrm>
          <a:off x="3770897"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BCE0434B-FA69-407A-A4EA-46D7FF5F66A0}">
      <dsp:nvSpPr>
        <dsp:cNvPr id="0" name=""/>
        <dsp:cNvSpPr/>
      </dsp:nvSpPr>
      <dsp:spPr>
        <a:xfrm>
          <a:off x="5422889"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2D49B364-9D50-4DD0-9928-B39702AF5D5A}">
      <dsp:nvSpPr>
        <dsp:cNvPr id="0" name=""/>
        <dsp:cNvSpPr/>
      </dsp:nvSpPr>
      <dsp:spPr>
        <a:xfrm>
          <a:off x="7074881" y="0"/>
          <a:ext cx="2064990" cy="342900"/>
        </a:xfrm>
        <a:prstGeom prst="chevron">
          <a:avLst/>
        </a:prstGeom>
        <a:gradFill flip="none" rotWithShape="0">
          <a:gsLst>
            <a:gs pos="0">
              <a:srgbClr val="A5A5A5"/>
            </a:gs>
            <a:gs pos="50000">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75E04-1AA6-48D9-8DFC-91EFD45C73FA}">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34</a:t>
          </a:r>
        </a:p>
      </dsp:txBody>
      <dsp:txXfrm>
        <a:off x="4128" y="1468"/>
        <a:ext cx="790792" cy="339963"/>
      </dsp:txXfrm>
    </dsp:sp>
    <dsp:sp modelId="{90E1B5F4-0142-413E-9A81-589CEE1B019D}">
      <dsp:nvSpPr>
        <dsp:cNvPr id="0" name=""/>
        <dsp:cNvSpPr/>
      </dsp:nvSpPr>
      <dsp:spPr>
        <a:xfrm>
          <a:off x="466912" y="0"/>
          <a:ext cx="2064990" cy="342900"/>
        </a:xfrm>
        <a:prstGeom prst="chevron">
          <a:avLst/>
        </a:prstGeom>
        <a:gradFill flip="none" rotWithShape="0">
          <a:gsLst>
            <a:gs pos="0">
              <a:srgbClr val="5B9BD5"/>
            </a:gs>
            <a:gs pos="71429">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BE070603-EB98-437D-BFC9-62D45498C09F}">
      <dsp:nvSpPr>
        <dsp:cNvPr id="0" name=""/>
        <dsp:cNvSpPr/>
      </dsp:nvSpPr>
      <dsp:spPr>
        <a:xfrm>
          <a:off x="2118905" y="0"/>
          <a:ext cx="2064990" cy="342900"/>
        </a:xfrm>
        <a:prstGeom prst="chevron">
          <a:avLst/>
        </a:prstGeom>
        <a:gradFill flip="none" rotWithShape="0">
          <a:gsLst>
            <a:gs pos="0">
              <a:srgbClr val="5B9BD5"/>
            </a:gs>
            <a:gs pos="71429">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875C9BEF-1422-43D2-9639-C435FFF9C240}">
      <dsp:nvSpPr>
        <dsp:cNvPr id="0" name=""/>
        <dsp:cNvSpPr/>
      </dsp:nvSpPr>
      <dsp:spPr>
        <a:xfrm>
          <a:off x="3770897" y="0"/>
          <a:ext cx="2064990" cy="342900"/>
        </a:xfrm>
        <a:prstGeom prst="chevron">
          <a:avLst/>
        </a:prstGeom>
        <a:gradFill flip="none" rotWithShape="0">
          <a:gsLst>
            <a:gs pos="0">
              <a:srgbClr val="5B9BD5"/>
            </a:gs>
            <a:gs pos="71429">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ACED806E-F0CB-4D57-A7D2-B1FDFC5AA93B}">
      <dsp:nvSpPr>
        <dsp:cNvPr id="0" name=""/>
        <dsp:cNvSpPr/>
      </dsp:nvSpPr>
      <dsp:spPr>
        <a:xfrm>
          <a:off x="5422889" y="0"/>
          <a:ext cx="2064990" cy="342900"/>
        </a:xfrm>
        <a:prstGeom prst="chevron">
          <a:avLst/>
        </a:prstGeom>
        <a:gradFill flip="none" rotWithShape="0">
          <a:gsLst>
            <a:gs pos="0">
              <a:srgbClr val="5B9BD5"/>
            </a:gs>
            <a:gs pos="71429">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DC471E7F-E05C-4207-90A9-BB2D103EAE2A}">
      <dsp:nvSpPr>
        <dsp:cNvPr id="0" name=""/>
        <dsp:cNvSpPr/>
      </dsp:nvSpPr>
      <dsp:spPr>
        <a:xfrm>
          <a:off x="7074881" y="0"/>
          <a:ext cx="2064990" cy="342900"/>
        </a:xfrm>
        <a:prstGeom prst="chevron">
          <a:avLst/>
        </a:prstGeom>
        <a:gradFill flip="none" rotWithShape="0">
          <a:gsLst>
            <a:gs pos="0">
              <a:srgbClr val="5B9BD5"/>
            </a:gs>
            <a:gs pos="71429">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B42DC-3D4E-4B86-9774-4A2303DD0946}">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27</a:t>
          </a:r>
        </a:p>
      </dsp:txBody>
      <dsp:txXfrm>
        <a:off x="4128" y="1468"/>
        <a:ext cx="790792" cy="339963"/>
      </dsp:txXfrm>
    </dsp:sp>
    <dsp:sp modelId="{C9C6794B-CE4F-4D2E-B33A-28D039CF4B4B}">
      <dsp:nvSpPr>
        <dsp:cNvPr id="0" name=""/>
        <dsp:cNvSpPr/>
      </dsp:nvSpPr>
      <dsp:spPr>
        <a:xfrm>
          <a:off x="466912" y="0"/>
          <a:ext cx="2064990" cy="342900"/>
        </a:xfrm>
        <a:prstGeom prst="chevron">
          <a:avLst/>
        </a:prstGeom>
        <a:gradFill flip="none" rotWithShape="0">
          <a:gsLst>
            <a:gs pos="0">
              <a:srgbClr val="5B9BD5"/>
            </a:gs>
            <a:gs pos="7272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A416EE6C-38F8-45F6-A1B6-2969F67C18F4}">
      <dsp:nvSpPr>
        <dsp:cNvPr id="0" name=""/>
        <dsp:cNvSpPr/>
      </dsp:nvSpPr>
      <dsp:spPr>
        <a:xfrm>
          <a:off x="2118905" y="0"/>
          <a:ext cx="2064990" cy="342900"/>
        </a:xfrm>
        <a:prstGeom prst="chevron">
          <a:avLst/>
        </a:prstGeom>
        <a:gradFill flip="none" rotWithShape="0">
          <a:gsLst>
            <a:gs pos="0">
              <a:srgbClr val="5B9BD5"/>
            </a:gs>
            <a:gs pos="7272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9EC73B86-40EE-484A-981A-2EE0E48D07F6}">
      <dsp:nvSpPr>
        <dsp:cNvPr id="0" name=""/>
        <dsp:cNvSpPr/>
      </dsp:nvSpPr>
      <dsp:spPr>
        <a:xfrm>
          <a:off x="3770897" y="0"/>
          <a:ext cx="2064990" cy="342900"/>
        </a:xfrm>
        <a:prstGeom prst="chevron">
          <a:avLst/>
        </a:prstGeom>
        <a:gradFill flip="none" rotWithShape="0">
          <a:gsLst>
            <a:gs pos="0">
              <a:srgbClr val="5B9BD5"/>
            </a:gs>
            <a:gs pos="7272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53A3451D-A935-473B-B4C2-C2A72D065BEF}">
      <dsp:nvSpPr>
        <dsp:cNvPr id="0" name=""/>
        <dsp:cNvSpPr/>
      </dsp:nvSpPr>
      <dsp:spPr>
        <a:xfrm>
          <a:off x="5422889" y="0"/>
          <a:ext cx="2064990" cy="342900"/>
        </a:xfrm>
        <a:prstGeom prst="chevron">
          <a:avLst/>
        </a:prstGeom>
        <a:gradFill flip="none" rotWithShape="0">
          <a:gsLst>
            <a:gs pos="0">
              <a:srgbClr val="5B9BD5"/>
            </a:gs>
            <a:gs pos="7272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A835899A-BAE3-40A2-80D0-E195C712835B}">
      <dsp:nvSpPr>
        <dsp:cNvPr id="0" name=""/>
        <dsp:cNvSpPr/>
      </dsp:nvSpPr>
      <dsp:spPr>
        <a:xfrm>
          <a:off x="7074881" y="0"/>
          <a:ext cx="2064990" cy="342900"/>
        </a:xfrm>
        <a:prstGeom prst="chevron">
          <a:avLst/>
        </a:prstGeom>
        <a:gradFill flip="none" rotWithShape="0">
          <a:gsLst>
            <a:gs pos="0">
              <a:srgbClr val="5B9BD5"/>
            </a:gs>
            <a:gs pos="7272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C12D7-125D-4FD1-A9D6-854C26BBD80E}">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35</a:t>
          </a:r>
        </a:p>
      </dsp:txBody>
      <dsp:txXfrm>
        <a:off x="4128" y="1468"/>
        <a:ext cx="790792" cy="339963"/>
      </dsp:txXfrm>
    </dsp:sp>
    <dsp:sp modelId="{6B449DB9-3B55-47E8-8BD4-7ADD901D2B4D}">
      <dsp:nvSpPr>
        <dsp:cNvPr id="0" name=""/>
        <dsp:cNvSpPr/>
      </dsp:nvSpPr>
      <dsp:spPr>
        <a:xfrm>
          <a:off x="466912" y="0"/>
          <a:ext cx="2064990" cy="342900"/>
        </a:xfrm>
        <a:prstGeom prst="chevron">
          <a:avLst/>
        </a:prstGeom>
        <a:gradFill flip="none" rotWithShape="0">
          <a:gsLst>
            <a:gs pos="0">
              <a:srgbClr val="5B9BD5"/>
            </a:gs>
            <a:gs pos="85714">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CC443E4-FF1D-4959-A0E4-B2631D066DE6}">
      <dsp:nvSpPr>
        <dsp:cNvPr id="0" name=""/>
        <dsp:cNvSpPr/>
      </dsp:nvSpPr>
      <dsp:spPr>
        <a:xfrm>
          <a:off x="2118905" y="0"/>
          <a:ext cx="2064990" cy="342900"/>
        </a:xfrm>
        <a:prstGeom prst="chevron">
          <a:avLst/>
        </a:prstGeom>
        <a:gradFill flip="none" rotWithShape="0">
          <a:gsLst>
            <a:gs pos="0">
              <a:srgbClr val="5B9BD5"/>
            </a:gs>
            <a:gs pos="85714">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F3ADDD7-C839-45DE-A29F-6520BACBB808}">
      <dsp:nvSpPr>
        <dsp:cNvPr id="0" name=""/>
        <dsp:cNvSpPr/>
      </dsp:nvSpPr>
      <dsp:spPr>
        <a:xfrm>
          <a:off x="3770897" y="0"/>
          <a:ext cx="2064990" cy="342900"/>
        </a:xfrm>
        <a:prstGeom prst="chevron">
          <a:avLst/>
        </a:prstGeom>
        <a:gradFill flip="none" rotWithShape="0">
          <a:gsLst>
            <a:gs pos="0">
              <a:srgbClr val="5B9BD5"/>
            </a:gs>
            <a:gs pos="85714">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8AC184B-89E3-4873-B1DE-388A3276EBB1}">
      <dsp:nvSpPr>
        <dsp:cNvPr id="0" name=""/>
        <dsp:cNvSpPr/>
      </dsp:nvSpPr>
      <dsp:spPr>
        <a:xfrm>
          <a:off x="5422889" y="0"/>
          <a:ext cx="2064990" cy="342900"/>
        </a:xfrm>
        <a:prstGeom prst="chevron">
          <a:avLst/>
        </a:prstGeom>
        <a:gradFill flip="none" rotWithShape="0">
          <a:gsLst>
            <a:gs pos="0">
              <a:srgbClr val="5B9BD5"/>
            </a:gs>
            <a:gs pos="85714">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C9B1AAEE-A28F-492E-8089-C0064A1402CF}">
      <dsp:nvSpPr>
        <dsp:cNvPr id="0" name=""/>
        <dsp:cNvSpPr/>
      </dsp:nvSpPr>
      <dsp:spPr>
        <a:xfrm>
          <a:off x="7074881" y="0"/>
          <a:ext cx="2064990" cy="342900"/>
        </a:xfrm>
        <a:prstGeom prst="chevron">
          <a:avLst/>
        </a:prstGeom>
        <a:gradFill flip="none" rotWithShape="0">
          <a:gsLst>
            <a:gs pos="0">
              <a:srgbClr val="5B9BD5"/>
            </a:gs>
            <a:gs pos="85714">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002FC-EFBB-480B-8AD0-C3F22E5A992A}">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36</a:t>
          </a:r>
        </a:p>
      </dsp:txBody>
      <dsp:txXfrm>
        <a:off x="4128" y="1468"/>
        <a:ext cx="790792" cy="339963"/>
      </dsp:txXfrm>
    </dsp:sp>
    <dsp:sp modelId="{F993F335-DC30-484C-900D-2C744329B8F6}">
      <dsp:nvSpPr>
        <dsp:cNvPr id="0" name=""/>
        <dsp:cNvSpPr/>
      </dsp:nvSpPr>
      <dsp:spPr>
        <a:xfrm>
          <a:off x="466912" y="0"/>
          <a:ext cx="2064990" cy="342900"/>
        </a:xfrm>
        <a:prstGeom prst="chevron">
          <a:avLst/>
        </a:prstGeom>
        <a:gradFill flip="none" rotWithShape="0">
          <a:gsLst>
            <a:gs pos="0">
              <a:srgbClr val="5B9BD5"/>
            </a:gs>
            <a:gs pos="10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F1F645FF-617E-4218-83E0-7B3D41E1CB7B}">
      <dsp:nvSpPr>
        <dsp:cNvPr id="0" name=""/>
        <dsp:cNvSpPr/>
      </dsp:nvSpPr>
      <dsp:spPr>
        <a:xfrm>
          <a:off x="2118905" y="0"/>
          <a:ext cx="2064990" cy="342900"/>
        </a:xfrm>
        <a:prstGeom prst="chevron">
          <a:avLst/>
        </a:prstGeom>
        <a:gradFill flip="none" rotWithShape="0">
          <a:gsLst>
            <a:gs pos="0">
              <a:srgbClr val="5B9BD5"/>
            </a:gs>
            <a:gs pos="10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3DA5FFE7-92BB-4D31-A797-B9F4FB26AC8F}">
      <dsp:nvSpPr>
        <dsp:cNvPr id="0" name=""/>
        <dsp:cNvSpPr/>
      </dsp:nvSpPr>
      <dsp:spPr>
        <a:xfrm>
          <a:off x="3770897" y="0"/>
          <a:ext cx="2064990" cy="342900"/>
        </a:xfrm>
        <a:prstGeom prst="chevron">
          <a:avLst/>
        </a:prstGeom>
        <a:gradFill flip="none" rotWithShape="0">
          <a:gsLst>
            <a:gs pos="0">
              <a:srgbClr val="5B9BD5"/>
            </a:gs>
            <a:gs pos="10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99453AD-159E-445D-AB4C-0ABD6606D965}">
      <dsp:nvSpPr>
        <dsp:cNvPr id="0" name=""/>
        <dsp:cNvSpPr/>
      </dsp:nvSpPr>
      <dsp:spPr>
        <a:xfrm>
          <a:off x="5422889" y="0"/>
          <a:ext cx="2064990" cy="342900"/>
        </a:xfrm>
        <a:prstGeom prst="chevron">
          <a:avLst/>
        </a:prstGeom>
        <a:gradFill flip="none" rotWithShape="0">
          <a:gsLst>
            <a:gs pos="0">
              <a:srgbClr val="5B9BD5"/>
            </a:gs>
            <a:gs pos="10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5D36D3AB-66A8-4F65-A1B6-5192219034BB}">
      <dsp:nvSpPr>
        <dsp:cNvPr id="0" name=""/>
        <dsp:cNvSpPr/>
      </dsp:nvSpPr>
      <dsp:spPr>
        <a:xfrm>
          <a:off x="7074881" y="0"/>
          <a:ext cx="2064990" cy="342900"/>
        </a:xfrm>
        <a:prstGeom prst="chevron">
          <a:avLst/>
        </a:prstGeom>
        <a:gradFill flip="none" rotWithShape="0">
          <a:gsLst>
            <a:gs pos="0">
              <a:srgbClr val="5B9BD5"/>
            </a:gs>
            <a:gs pos="10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00DAE-CC20-47E3-95BD-DA24518E18E3}">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3</a:t>
          </a:r>
        </a:p>
      </dsp:txBody>
      <dsp:txXfrm>
        <a:off x="4128" y="1468"/>
        <a:ext cx="790792" cy="339963"/>
      </dsp:txXfrm>
    </dsp:sp>
    <dsp:sp modelId="{6DD902D5-BEA6-4801-A761-B303B6B992DA}">
      <dsp:nvSpPr>
        <dsp:cNvPr id="0" name=""/>
        <dsp:cNvSpPr/>
      </dsp:nvSpPr>
      <dsp:spPr>
        <a:xfrm>
          <a:off x="466912" y="0"/>
          <a:ext cx="2064990"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774A3DE5-252D-4874-A5E6-272ED67F3849}">
      <dsp:nvSpPr>
        <dsp:cNvPr id="0" name=""/>
        <dsp:cNvSpPr/>
      </dsp:nvSpPr>
      <dsp:spPr>
        <a:xfrm>
          <a:off x="2118905"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EF9B2FA-0E83-4D47-8C5B-5CFF1012FC19}">
      <dsp:nvSpPr>
        <dsp:cNvPr id="0" name=""/>
        <dsp:cNvSpPr/>
      </dsp:nvSpPr>
      <dsp:spPr>
        <a:xfrm>
          <a:off x="3770897"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3F9EBA7F-98B7-4775-A23B-6EDD95D6D814}">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EE5EE95D-DFAA-40DB-AFB5-99C4D94197C3}">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5C637-CFDB-4F0D-96F9-0C224A646B39}">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4</a:t>
          </a:r>
        </a:p>
      </dsp:txBody>
      <dsp:txXfrm>
        <a:off x="4128" y="1468"/>
        <a:ext cx="790792" cy="339963"/>
      </dsp:txXfrm>
    </dsp:sp>
    <dsp:sp modelId="{AE877EC2-3322-4B62-B9D9-EE64FAF1D702}">
      <dsp:nvSpPr>
        <dsp:cNvPr id="0" name=""/>
        <dsp:cNvSpPr/>
      </dsp:nvSpPr>
      <dsp:spPr>
        <a:xfrm>
          <a:off x="466912" y="0"/>
          <a:ext cx="2064990" cy="342900"/>
        </a:xfrm>
        <a:prstGeom prst="chevron">
          <a:avLst/>
        </a:prstGeom>
        <a:gradFill flip="none" rotWithShape="0">
          <a:gsLst>
            <a:gs pos="0">
              <a:srgbClr val="5B9BD5"/>
            </a:gs>
            <a:gs pos="41667">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5E2C909A-99AA-4D1D-BD50-B3F7BF7C31C7}">
      <dsp:nvSpPr>
        <dsp:cNvPr id="0" name=""/>
        <dsp:cNvSpPr/>
      </dsp:nvSpPr>
      <dsp:spPr>
        <a:xfrm>
          <a:off x="2118905"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B50BF5AB-524E-426A-B609-E3AC9587C431}">
      <dsp:nvSpPr>
        <dsp:cNvPr id="0" name=""/>
        <dsp:cNvSpPr/>
      </dsp:nvSpPr>
      <dsp:spPr>
        <a:xfrm>
          <a:off x="3770897"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DFD9770E-FD7D-47DF-A3D3-95F2B1A9DF8B}">
      <dsp:nvSpPr>
        <dsp:cNvPr id="0" name=""/>
        <dsp:cNvSpPr/>
      </dsp:nvSpPr>
      <dsp:spPr>
        <a:xfrm>
          <a:off x="5422889"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8D8EA26D-B27A-4B03-B48D-C1320DF3F915}">
      <dsp:nvSpPr>
        <dsp:cNvPr id="0" name=""/>
        <dsp:cNvSpPr/>
      </dsp:nvSpPr>
      <dsp:spPr>
        <a:xfrm>
          <a:off x="7074881" y="0"/>
          <a:ext cx="2064990" cy="342900"/>
        </a:xfrm>
        <a:prstGeom prst="chevron">
          <a:avLst/>
        </a:prstGeom>
        <a:gradFill flip="none" rotWithShape="0">
          <a:gsLst>
            <a:gs pos="0">
              <a:srgbClr val="A5A5A5"/>
            </a:gs>
            <a:gs pos="41667">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DE8D4-0C57-4153-A603-C4B6D24E7BC7}">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10</a:t>
          </a:r>
        </a:p>
      </dsp:txBody>
      <dsp:txXfrm>
        <a:off x="4128" y="1468"/>
        <a:ext cx="790792" cy="339963"/>
      </dsp:txXfrm>
    </dsp:sp>
    <dsp:sp modelId="{C307F4D4-9518-4C34-B417-DC1177B5259C}">
      <dsp:nvSpPr>
        <dsp:cNvPr id="0" name=""/>
        <dsp:cNvSpPr/>
      </dsp:nvSpPr>
      <dsp:spPr>
        <a:xfrm>
          <a:off x="466912" y="0"/>
          <a:ext cx="2064990" cy="342900"/>
        </a:xfrm>
        <a:prstGeom prst="chevron">
          <a:avLst/>
        </a:prstGeom>
        <a:gradFill flip="none" rotWithShape="0">
          <a:gsLst>
            <a:gs pos="0">
              <a:srgbClr val="5B9BD5"/>
            </a:gs>
            <a:gs pos="91667">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8524565F-6676-452A-A484-EC214BCA57B9}">
      <dsp:nvSpPr>
        <dsp:cNvPr id="0" name=""/>
        <dsp:cNvSpPr/>
      </dsp:nvSpPr>
      <dsp:spPr>
        <a:xfrm>
          <a:off x="2118905"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7F7C25E9-3237-4DF5-A1B8-D4FEE635AD51}">
      <dsp:nvSpPr>
        <dsp:cNvPr id="0" name=""/>
        <dsp:cNvSpPr/>
      </dsp:nvSpPr>
      <dsp:spPr>
        <a:xfrm>
          <a:off x="3770897"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03E3FA00-EA0B-4DC9-ACF8-4D3B850964E1}">
      <dsp:nvSpPr>
        <dsp:cNvPr id="0" name=""/>
        <dsp:cNvSpPr/>
      </dsp:nvSpPr>
      <dsp:spPr>
        <a:xfrm>
          <a:off x="5422889"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0D729552-E245-4CBB-927E-1581265F9831}">
      <dsp:nvSpPr>
        <dsp:cNvPr id="0" name=""/>
        <dsp:cNvSpPr/>
      </dsp:nvSpPr>
      <dsp:spPr>
        <a:xfrm>
          <a:off x="7074881" y="0"/>
          <a:ext cx="2064990" cy="342900"/>
        </a:xfrm>
        <a:prstGeom prst="chevron">
          <a:avLst/>
        </a:prstGeom>
        <a:gradFill flip="none" rotWithShape="0">
          <a:gsLst>
            <a:gs pos="0">
              <a:srgbClr val="A5A5A5"/>
            </a:gs>
            <a:gs pos="91667">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9F2F4-9334-4C97-9DC0-1450CC579CFE}">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6</a:t>
          </a:r>
        </a:p>
      </dsp:txBody>
      <dsp:txXfrm>
        <a:off x="4128" y="1468"/>
        <a:ext cx="790792" cy="339963"/>
      </dsp:txXfrm>
    </dsp:sp>
    <dsp:sp modelId="{3034EDF8-0A17-4DFE-AA6A-EB8B183E2E4C}">
      <dsp:nvSpPr>
        <dsp:cNvPr id="0" name=""/>
        <dsp:cNvSpPr/>
      </dsp:nvSpPr>
      <dsp:spPr>
        <a:xfrm>
          <a:off x="466912" y="0"/>
          <a:ext cx="2064990" cy="342900"/>
        </a:xfrm>
        <a:prstGeom prst="chevron">
          <a:avLst/>
        </a:prstGeom>
        <a:gradFill flip="none" rotWithShape="0">
          <a:gsLst>
            <a:gs pos="0">
              <a:srgbClr val="5B9BD5"/>
            </a:gs>
            <a:gs pos="58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279C921B-A2AB-4CD6-ABC0-BA342E455372}">
      <dsp:nvSpPr>
        <dsp:cNvPr id="0" name=""/>
        <dsp:cNvSpPr/>
      </dsp:nvSpPr>
      <dsp:spPr>
        <a:xfrm>
          <a:off x="2118905"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2129B633-7A1A-4BA1-89C1-D1FA6C0B8E42}">
      <dsp:nvSpPr>
        <dsp:cNvPr id="0" name=""/>
        <dsp:cNvSpPr/>
      </dsp:nvSpPr>
      <dsp:spPr>
        <a:xfrm>
          <a:off x="3770897"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7D5C04D3-6082-4341-87A5-EFD9C433CF55}">
      <dsp:nvSpPr>
        <dsp:cNvPr id="0" name=""/>
        <dsp:cNvSpPr/>
      </dsp:nvSpPr>
      <dsp:spPr>
        <a:xfrm>
          <a:off x="5422889"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DF38A0FE-4228-49CD-8223-850545E2F1BB}">
      <dsp:nvSpPr>
        <dsp:cNvPr id="0" name=""/>
        <dsp:cNvSpPr/>
      </dsp:nvSpPr>
      <dsp:spPr>
        <a:xfrm>
          <a:off x="7074881" y="0"/>
          <a:ext cx="2064990" cy="342900"/>
        </a:xfrm>
        <a:prstGeom prst="chevron">
          <a:avLst/>
        </a:prstGeom>
        <a:gradFill flip="none" rotWithShape="0">
          <a:gsLst>
            <a:gs pos="0">
              <a:srgbClr val="A5A5A5"/>
            </a:gs>
            <a:gs pos="58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37C92-A23A-4CBC-9B1A-B9FB6A2F0082}">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7</a:t>
          </a:r>
        </a:p>
      </dsp:txBody>
      <dsp:txXfrm>
        <a:off x="4128" y="1468"/>
        <a:ext cx="790792" cy="339963"/>
      </dsp:txXfrm>
    </dsp:sp>
    <dsp:sp modelId="{2B10330C-5703-429F-A05F-012E56071232}">
      <dsp:nvSpPr>
        <dsp:cNvPr id="0" name=""/>
        <dsp:cNvSpPr/>
      </dsp:nvSpPr>
      <dsp:spPr>
        <a:xfrm>
          <a:off x="466912" y="0"/>
          <a:ext cx="2064990"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D2E086AC-50D6-493B-86AD-E4516E630235}">
      <dsp:nvSpPr>
        <dsp:cNvPr id="0" name=""/>
        <dsp:cNvSpPr/>
      </dsp:nvSpPr>
      <dsp:spPr>
        <a:xfrm>
          <a:off x="2118905"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CBE43698-82AE-40C4-9F0A-741A3D5B9C37}">
      <dsp:nvSpPr>
        <dsp:cNvPr id="0" name=""/>
        <dsp:cNvSpPr/>
      </dsp:nvSpPr>
      <dsp:spPr>
        <a:xfrm>
          <a:off x="3770897"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17B7C129-6D60-4FA4-8199-5134E5088084}">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CE3C9956-184A-473D-9FA8-3C09D5C59B80}">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856265-B882-414C-8E14-273A92DB4402}">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8</a:t>
          </a:r>
        </a:p>
      </dsp:txBody>
      <dsp:txXfrm>
        <a:off x="4128" y="1468"/>
        <a:ext cx="790792" cy="339963"/>
      </dsp:txXfrm>
    </dsp:sp>
    <dsp:sp modelId="{F2BEB5CE-FE72-4453-8841-9710D2A3BA19}">
      <dsp:nvSpPr>
        <dsp:cNvPr id="0" name=""/>
        <dsp:cNvSpPr/>
      </dsp:nvSpPr>
      <dsp:spPr>
        <a:xfrm>
          <a:off x="466912" y="0"/>
          <a:ext cx="2064990" cy="342900"/>
        </a:xfrm>
        <a:prstGeom prst="chevron">
          <a:avLst/>
        </a:prstGeom>
        <a:gradFill flip="none" rotWithShape="0">
          <a:gsLst>
            <a:gs pos="0">
              <a:srgbClr val="5B9BD5"/>
            </a:gs>
            <a:gs pos="75000">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E95F9443-347B-494C-8C99-A5B11689E333}">
      <dsp:nvSpPr>
        <dsp:cNvPr id="0" name=""/>
        <dsp:cNvSpPr/>
      </dsp:nvSpPr>
      <dsp:spPr>
        <a:xfrm>
          <a:off x="2118905"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59C7110A-1AC8-42B6-9E56-3B2D378F1A2B}">
      <dsp:nvSpPr>
        <dsp:cNvPr id="0" name=""/>
        <dsp:cNvSpPr/>
      </dsp:nvSpPr>
      <dsp:spPr>
        <a:xfrm>
          <a:off x="3770897"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2E45E056-7E12-4282-9212-4571D95357F3}">
      <dsp:nvSpPr>
        <dsp:cNvPr id="0" name=""/>
        <dsp:cNvSpPr/>
      </dsp:nvSpPr>
      <dsp:spPr>
        <a:xfrm>
          <a:off x="5422889"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26D08A9E-0F97-45CC-A4C7-08701E95D884}">
      <dsp:nvSpPr>
        <dsp:cNvPr id="0" name=""/>
        <dsp:cNvSpPr/>
      </dsp:nvSpPr>
      <dsp:spPr>
        <a:xfrm>
          <a:off x="7074881" y="0"/>
          <a:ext cx="2064990" cy="342900"/>
        </a:xfrm>
        <a:prstGeom prst="chevron">
          <a:avLst/>
        </a:prstGeom>
        <a:gradFill flip="none" rotWithShape="0">
          <a:gsLst>
            <a:gs pos="0">
              <a:srgbClr val="A5A5A5"/>
            </a:gs>
            <a:gs pos="75000">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D9D26-2C84-4D0D-AFB7-3B5FA746A004}">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9</a:t>
          </a:r>
        </a:p>
      </dsp:txBody>
      <dsp:txXfrm>
        <a:off x="4128" y="1468"/>
        <a:ext cx="790792" cy="339963"/>
      </dsp:txXfrm>
    </dsp:sp>
    <dsp:sp modelId="{58AF9496-13EB-4EAB-AFFE-317DE5CF6485}">
      <dsp:nvSpPr>
        <dsp:cNvPr id="0" name=""/>
        <dsp:cNvSpPr/>
      </dsp:nvSpPr>
      <dsp:spPr>
        <a:xfrm>
          <a:off x="466912" y="0"/>
          <a:ext cx="2064990" cy="342900"/>
        </a:xfrm>
        <a:prstGeom prst="chevron">
          <a:avLst/>
        </a:prstGeom>
        <a:gradFill flip="none" rotWithShape="0">
          <a:gsLst>
            <a:gs pos="0">
              <a:srgbClr val="5B9BD5"/>
            </a:gs>
            <a:gs pos="83333">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03F16098-B208-46AC-B43C-752B91E5250B}">
      <dsp:nvSpPr>
        <dsp:cNvPr id="0" name=""/>
        <dsp:cNvSpPr/>
      </dsp:nvSpPr>
      <dsp:spPr>
        <a:xfrm>
          <a:off x="2118905"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0974E43-0035-46A4-BD39-5FF6EF6F5FC6}">
      <dsp:nvSpPr>
        <dsp:cNvPr id="0" name=""/>
        <dsp:cNvSpPr/>
      </dsp:nvSpPr>
      <dsp:spPr>
        <a:xfrm>
          <a:off x="3770897"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43FA159D-6F41-4E94-BAC5-6C52013F8E2F}">
      <dsp:nvSpPr>
        <dsp:cNvPr id="0" name=""/>
        <dsp:cNvSpPr/>
      </dsp:nvSpPr>
      <dsp:spPr>
        <a:xfrm>
          <a:off x="5422889"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7627805B-2F18-4AC3-A287-462C5EE6B882}">
      <dsp:nvSpPr>
        <dsp:cNvPr id="0" name=""/>
        <dsp:cNvSpPr/>
      </dsp:nvSpPr>
      <dsp:spPr>
        <a:xfrm>
          <a:off x="7074881" y="0"/>
          <a:ext cx="2064990" cy="342900"/>
        </a:xfrm>
        <a:prstGeom prst="chevron">
          <a:avLst/>
        </a:prstGeom>
        <a:gradFill flip="none" rotWithShape="0">
          <a:gsLst>
            <a:gs pos="0">
              <a:srgbClr val="A5A5A5"/>
            </a:gs>
            <a:gs pos="83333">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BF99E-94A6-4F63-85F7-AB6793D27958}">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11</a:t>
          </a:r>
        </a:p>
      </dsp:txBody>
      <dsp:txXfrm>
        <a:off x="4128" y="1468"/>
        <a:ext cx="790792" cy="339963"/>
      </dsp:txXfrm>
    </dsp:sp>
    <dsp:sp modelId="{67A77DF0-BFBB-4190-BEEC-A356D06C5369}">
      <dsp:nvSpPr>
        <dsp:cNvPr id="0" name=""/>
        <dsp:cNvSpPr/>
      </dsp:nvSpPr>
      <dsp:spPr>
        <a:xfrm>
          <a:off x="466912" y="0"/>
          <a:ext cx="2064990" cy="342900"/>
        </a:xfrm>
        <a:prstGeom prst="chevron">
          <a:avLst/>
        </a:prstGeom>
        <a:gradFill flip="none" rotWithShape="0">
          <a:gsLst>
            <a:gs pos="0">
              <a:srgbClr val="5B9BD5"/>
            </a:gs>
            <a:gs pos="33333">
              <a:srgbClr val="5B9BD5"/>
            </a:gs>
            <a:gs pos="6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C820519D-77FB-4CA2-BD06-6023DEFB314A}">
      <dsp:nvSpPr>
        <dsp:cNvPr id="0" name=""/>
        <dsp:cNvSpPr/>
      </dsp:nvSpPr>
      <dsp:spPr>
        <a:xfrm>
          <a:off x="2118905" y="0"/>
          <a:ext cx="2064990" cy="342900"/>
        </a:xfrm>
        <a:prstGeom prst="chevron">
          <a:avLst/>
        </a:prstGeom>
        <a:gradFill flip="none" rotWithShape="0">
          <a:gsLst>
            <a:gs pos="0">
              <a:srgbClr val="5B9BD5"/>
            </a:gs>
            <a:gs pos="33333">
              <a:srgbClr val="5B9BD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D35C3AC1-B5EB-462F-B8CC-5D7AF43D29D2}">
      <dsp:nvSpPr>
        <dsp:cNvPr id="0" name=""/>
        <dsp:cNvSpPr/>
      </dsp:nvSpPr>
      <dsp:spPr>
        <a:xfrm>
          <a:off x="3770897"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67B5F9B8-DB4B-479E-8C2E-FEB0A7F34302}">
      <dsp:nvSpPr>
        <dsp:cNvPr id="0" name=""/>
        <dsp:cNvSpPr/>
      </dsp:nvSpPr>
      <dsp:spPr>
        <a:xfrm>
          <a:off x="5422889"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49024C86-5A9C-4BE9-B6FD-136DFD799E21}">
      <dsp:nvSpPr>
        <dsp:cNvPr id="0" name=""/>
        <dsp:cNvSpPr/>
      </dsp:nvSpPr>
      <dsp:spPr>
        <a:xfrm>
          <a:off x="7074881" y="0"/>
          <a:ext cx="2064990" cy="342900"/>
        </a:xfrm>
        <a:prstGeom prst="chevron">
          <a:avLst/>
        </a:prstGeom>
        <a:gradFill flip="none" rotWithShape="0">
          <a:gsLst>
            <a:gs pos="0">
              <a:srgbClr val="A5A5A5"/>
            </a:gs>
            <a:gs pos="33333">
              <a:srgbClr val="A5A5A5"/>
            </a:gs>
            <a:gs pos="6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F2696-EEE7-4FDD-8372-B0C0CF604AC7}">
      <dsp:nvSpPr>
        <dsp:cNvPr id="0" name=""/>
        <dsp:cNvSpPr/>
      </dsp:nvSpPr>
      <dsp:spPr>
        <a:xfrm>
          <a:off x="4128" y="1468"/>
          <a:ext cx="875783" cy="339963"/>
        </a:xfrm>
        <a:prstGeom prst="homePlate">
          <a:avLst/>
        </a:prstGeom>
        <a:gradFill flip="none" rotWithShape="0">
          <a:gsLst>
            <a:gs pos="0">
              <a:srgbClr val="5B9BD5"/>
            </a:gs>
            <a:gs pos="100000">
              <a:srgbClr val="5B9BD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l" defTabSz="711200">
            <a:lnSpc>
              <a:spcPct val="90000"/>
            </a:lnSpc>
            <a:spcBef>
              <a:spcPct val="0"/>
            </a:spcBef>
            <a:spcAft>
              <a:spcPct val="35000"/>
            </a:spcAft>
            <a:buNone/>
          </a:pPr>
          <a:r>
            <a:rPr lang="en-US" sz="1600" kern="1200"/>
            <a:t>12</a:t>
          </a:r>
        </a:p>
      </dsp:txBody>
      <dsp:txXfrm>
        <a:off x="4128" y="1468"/>
        <a:ext cx="790792" cy="339963"/>
      </dsp:txXfrm>
    </dsp:sp>
    <dsp:sp modelId="{236DC436-10A1-4459-BDD2-12546AE8EC29}">
      <dsp:nvSpPr>
        <dsp:cNvPr id="0" name=""/>
        <dsp:cNvSpPr/>
      </dsp:nvSpPr>
      <dsp:spPr>
        <a:xfrm>
          <a:off x="466912" y="0"/>
          <a:ext cx="2064990" cy="342900"/>
        </a:xfrm>
        <a:prstGeom prst="chevron">
          <a:avLst/>
        </a:prstGeom>
        <a:gradFill flip="none" rotWithShape="0">
          <a:gsLst>
            <a:gs pos="0">
              <a:srgbClr val="5B9BD5"/>
            </a:gs>
            <a:gs pos="66667">
              <a:srgbClr val="5B9BD5"/>
            </a:gs>
            <a:gs pos="80000">
              <a:srgbClr val="5B9BD5"/>
            </a:gs>
            <a:gs pos="100000">
              <a:srgbClr val="5B9BD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Background</a:t>
          </a:r>
        </a:p>
      </dsp:txBody>
      <dsp:txXfrm>
        <a:off x="638362" y="0"/>
        <a:ext cx="1722090" cy="342900"/>
      </dsp:txXfrm>
    </dsp:sp>
    <dsp:sp modelId="{951B802C-A419-4095-9149-79209EDA6BA0}">
      <dsp:nvSpPr>
        <dsp:cNvPr id="0" name=""/>
        <dsp:cNvSpPr/>
      </dsp:nvSpPr>
      <dsp:spPr>
        <a:xfrm>
          <a:off x="2118905" y="0"/>
          <a:ext cx="2064990" cy="342900"/>
        </a:xfrm>
        <a:prstGeom prst="chevron">
          <a:avLst/>
        </a:prstGeom>
        <a:gradFill flip="none" rotWithShape="0">
          <a:gsLst>
            <a:gs pos="0">
              <a:srgbClr val="5B9BD5"/>
            </a:gs>
            <a:gs pos="66667">
              <a:srgbClr val="5B9BD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Overview</a:t>
          </a:r>
        </a:p>
      </dsp:txBody>
      <dsp:txXfrm>
        <a:off x="2290355" y="0"/>
        <a:ext cx="1722090" cy="342900"/>
      </dsp:txXfrm>
    </dsp:sp>
    <dsp:sp modelId="{0F4F2EC7-8631-4408-9C9C-7DC676D3205F}">
      <dsp:nvSpPr>
        <dsp:cNvPr id="0" name=""/>
        <dsp:cNvSpPr/>
      </dsp:nvSpPr>
      <dsp:spPr>
        <a:xfrm>
          <a:off x="3770897"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Detection</a:t>
          </a:r>
        </a:p>
      </dsp:txBody>
      <dsp:txXfrm>
        <a:off x="3942347" y="0"/>
        <a:ext cx="1722090" cy="342900"/>
      </dsp:txXfrm>
    </dsp:sp>
    <dsp:sp modelId="{0C865FA3-DCA7-4269-B6A6-03C376CE48D3}">
      <dsp:nvSpPr>
        <dsp:cNvPr id="0" name=""/>
        <dsp:cNvSpPr/>
      </dsp:nvSpPr>
      <dsp:spPr>
        <a:xfrm>
          <a:off x="5422889"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Repair</a:t>
          </a:r>
        </a:p>
      </dsp:txBody>
      <dsp:txXfrm>
        <a:off x="5594339" y="0"/>
        <a:ext cx="1722090" cy="342900"/>
      </dsp:txXfrm>
    </dsp:sp>
    <dsp:sp modelId="{354BD7CD-2298-4804-8EC5-EA641FB8CADA}">
      <dsp:nvSpPr>
        <dsp:cNvPr id="0" name=""/>
        <dsp:cNvSpPr/>
      </dsp:nvSpPr>
      <dsp:spPr>
        <a:xfrm>
          <a:off x="7074881" y="0"/>
          <a:ext cx="2064990" cy="342900"/>
        </a:xfrm>
        <a:prstGeom prst="chevron">
          <a:avLst/>
        </a:prstGeom>
        <a:gradFill flip="none" rotWithShape="0">
          <a:gsLst>
            <a:gs pos="0">
              <a:srgbClr val="A5A5A5"/>
            </a:gs>
            <a:gs pos="66667">
              <a:srgbClr val="A5A5A5"/>
            </a:gs>
            <a:gs pos="80000">
              <a:srgbClr val="A5A5A5"/>
            </a:gs>
            <a:gs pos="100000">
              <a:srgbClr val="A5A5A5"/>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a:t>Performance</a:t>
          </a:r>
        </a:p>
      </dsp:txBody>
      <dsp:txXfrm>
        <a:off x="7246331" y="0"/>
        <a:ext cx="1722090" cy="34290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C5E2DE-2289-412F-8C06-B8C9B9BBE28B}" type="datetimeFigureOut">
              <a:rPr lang="en-US" smtClean="0"/>
              <a:t>6/9/2016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8686F-2B38-47CC-929B-74746C628EA1}" type="slidenum">
              <a:rPr lang="en-US" smtClean="0"/>
              <a:t>‹#›</a:t>
            </a:fld>
            <a:endParaRPr lang="en-US"/>
          </a:p>
        </p:txBody>
      </p:sp>
    </p:spTree>
    <p:extLst>
      <p:ext uri="{BB962C8B-B14F-4D97-AF65-F5344CB8AC3E}">
        <p14:creationId xmlns:p14="http://schemas.microsoft.com/office/powerpoint/2010/main" val="23569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a:t>
            </a:fld>
            <a:endParaRPr lang="en-US"/>
          </a:p>
        </p:txBody>
      </p:sp>
    </p:spTree>
    <p:extLst>
      <p:ext uri="{BB962C8B-B14F-4D97-AF65-F5344CB8AC3E}">
        <p14:creationId xmlns:p14="http://schemas.microsoft.com/office/powerpoint/2010/main" val="980417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dig a little deeper</a:t>
            </a:r>
            <a:r>
              <a:rPr lang="en-US" baseline="0" dirty="0"/>
              <a:t> into the detection process. REMIX enables HITM event collection, which the kernel stores into a memory buffer. Once every few seconds, REMIX processes HITM events and, filtering out corrupt data, classifies the data address as pointing to the native heap, the stack or to the managed heap. When a certain rate of hits is exceeded, REMIX models the cache line to determine the type of cache contention, and then maps heap addresses to objects and class types.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12</a:t>
            </a:fld>
            <a:endParaRPr lang="en-US"/>
          </a:p>
        </p:txBody>
      </p:sp>
    </p:spTree>
    <p:extLst>
      <p:ext uri="{BB962C8B-B14F-4D97-AF65-F5344CB8AC3E}">
        <p14:creationId xmlns:p14="http://schemas.microsoft.com/office/powerpoint/2010/main" val="2768020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Cache</a:t>
            </a:r>
            <a:r>
              <a:rPr lang="en-US" baseline="0" dirty="0"/>
              <a:t> line modelling is an important step in deciding whether we are dealing with true- or false- sharing. </a:t>
            </a:r>
            <a:r>
              <a:rPr lang="en-US" dirty="0"/>
              <a:t>Cache lines are modelled with 64-bit bitmaps, with each bit signifying one byte of a 64-byte aligned memory</a:t>
            </a:r>
            <a:r>
              <a:rPr lang="en-US" baseline="0" dirty="0"/>
              <a:t> range</a:t>
            </a:r>
            <a:r>
              <a:rPr lang="en-US" dirty="0"/>
              <a:t>. JVM type safety guarantees two overlapping memory accesses must have the same starting address, so we only need to set bit associated with the starting</a:t>
            </a:r>
            <a:r>
              <a:rPr lang="en-US" baseline="0" dirty="0"/>
              <a:t> address of the HITM event. </a:t>
            </a:r>
            <a:r>
              <a:rPr lang="en-US" dirty="0"/>
              <a:t>Cache lines with only one bit set indicate true sharing, while</a:t>
            </a:r>
            <a:r>
              <a:rPr lang="en-US" baseline="0" dirty="0"/>
              <a:t> </a:t>
            </a:r>
            <a:r>
              <a:rPr lang="en-US" dirty="0"/>
              <a:t>having multiple bits set can indicate both false sharing or true sharing, with the former</a:t>
            </a:r>
            <a:r>
              <a:rPr lang="en-US" baseline="0" dirty="0"/>
              <a:t> being the far more frequent case. We d</a:t>
            </a:r>
            <a:r>
              <a:rPr lang="en-US" sz="2000" dirty="0"/>
              <a:t>on’t bother distinguishing between these two,</a:t>
            </a:r>
            <a:r>
              <a:rPr lang="en-US" sz="2000" baseline="0" dirty="0"/>
              <a:t> as we have observed </a:t>
            </a:r>
            <a:r>
              <a:rPr lang="en-US" sz="2000" dirty="0"/>
              <a:t>repair is much cheaper then more</a:t>
            </a:r>
            <a:r>
              <a:rPr lang="en-US" sz="2000" baseline="0" dirty="0"/>
              <a:t> complex modelling techniques.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13</a:t>
            </a:fld>
            <a:endParaRPr lang="en-US"/>
          </a:p>
        </p:txBody>
      </p:sp>
    </p:spTree>
    <p:extLst>
      <p:ext uri="{BB962C8B-B14F-4D97-AF65-F5344CB8AC3E}">
        <p14:creationId xmlns:p14="http://schemas.microsoft.com/office/powerpoint/2010/main" val="3833846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high-level, once REMIX detects cache contention and determines it might be repaired, it automatically modifies the relevant classes and moves affected objects to the end of the heap, padding them in the process to remove the contention.</a:t>
            </a:r>
          </a:p>
        </p:txBody>
      </p:sp>
      <p:sp>
        <p:nvSpPr>
          <p:cNvPr id="4" name="Slide Number Placeholder 3"/>
          <p:cNvSpPr>
            <a:spLocks noGrp="1"/>
          </p:cNvSpPr>
          <p:nvPr>
            <p:ph type="sldNum" sz="quarter" idx="10"/>
          </p:nvPr>
        </p:nvSpPr>
        <p:spPr/>
        <p:txBody>
          <a:bodyPr/>
          <a:lstStyle/>
          <a:p>
            <a:fld id="{4F98686F-2B38-47CC-929B-74746C628EA1}" type="slidenum">
              <a:rPr lang="en-US" smtClean="0"/>
              <a:t>14</a:t>
            </a:fld>
            <a:endParaRPr lang="en-US"/>
          </a:p>
        </p:txBody>
      </p:sp>
    </p:spTree>
    <p:extLst>
      <p:ext uri="{BB962C8B-B14F-4D97-AF65-F5344CB8AC3E}">
        <p14:creationId xmlns:p14="http://schemas.microsoft.com/office/powerpoint/2010/main" val="49703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into repair. We had two approaches to repair, either just relocating contended objects or permanently padding contended classes. We</a:t>
            </a:r>
            <a:r>
              <a:rPr lang="en-US" baseline="0" dirty="0"/>
              <a:t> chose the latter, as it is much more stable and prevents any future contention on the affected class types during the program’s execution.</a:t>
            </a:r>
          </a:p>
          <a:p>
            <a:r>
              <a:rPr lang="en-US" dirty="0"/>
              <a:t>Padding classes requires several modification to JVM data structures.</a:t>
            </a:r>
            <a:r>
              <a:rPr lang="en-US" baseline="0" dirty="0"/>
              <a:t>  Beyond the obvious change to padded classes’ instances’ data, we need to modify </a:t>
            </a:r>
            <a:r>
              <a:rPr lang="en-US" i="0" dirty="0"/>
              <a:t>the field</a:t>
            </a:r>
            <a:r>
              <a:rPr lang="en-US" i="0" baseline="0" dirty="0"/>
              <a:t> list to adjust for new field offsets. We also need to modify a secondary map named </a:t>
            </a:r>
            <a:r>
              <a:rPr lang="en-US" i="0" baseline="0" dirty="0" err="1"/>
              <a:t>OOPMap</a:t>
            </a:r>
            <a:r>
              <a:rPr lang="en-US" i="0" baseline="0" dirty="0"/>
              <a:t>, a </a:t>
            </a:r>
            <a:r>
              <a:rPr lang="en-US" i="0" baseline="0" dirty="0" err="1"/>
              <a:t>datastructure</a:t>
            </a:r>
            <a:r>
              <a:rPr lang="en-US" i="0" baseline="0" dirty="0"/>
              <a:t> contains block ranges of references in instances. Finally we need to modify the constant-cache pool for any class whose methods access padded objects.</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15</a:t>
            </a:fld>
            <a:endParaRPr lang="en-US"/>
          </a:p>
        </p:txBody>
      </p:sp>
    </p:spTree>
    <p:extLst>
      <p:ext uri="{BB962C8B-B14F-4D97-AF65-F5344CB8AC3E}">
        <p14:creationId xmlns:p14="http://schemas.microsoft.com/office/powerpoint/2010/main" val="321195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is a bit tricky, as we might need to pad more the just the affected classes.</a:t>
            </a:r>
            <a:r>
              <a:rPr lang="en-US" baseline="0" dirty="0"/>
              <a:t> We obviously need to pad classes derived from the padded classes, but we might need to pad other parts of the hierarchy. Looking at the example on the slide, suppose we detect false sharing on field a1 in class B. However the field is actually a field inherited from B’s base class, class A. This means we need to pad all instance of class A, and of any class deriving from A, such as instances of B and C.</a:t>
            </a:r>
          </a:p>
          <a:p>
            <a:r>
              <a:rPr lang="en-US" baseline="0" dirty="0"/>
              <a:t>The padding ensures that the contended field is at least 64bytes away from any other contended field.</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16</a:t>
            </a:fld>
            <a:endParaRPr lang="en-US"/>
          </a:p>
        </p:txBody>
      </p:sp>
    </p:spTree>
    <p:extLst>
      <p:ext uri="{BB962C8B-B14F-4D97-AF65-F5344CB8AC3E}">
        <p14:creationId xmlns:p14="http://schemas.microsoft.com/office/powerpoint/2010/main" val="403974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repair process itself is a modified mark-and-sweep GC pass.</a:t>
            </a:r>
            <a:r>
              <a:rPr lang="en-US" baseline="0" dirty="0"/>
              <a:t> We first p</a:t>
            </a:r>
            <a:r>
              <a:rPr lang="en-US" dirty="0"/>
              <a:t>rocess all strong roots in the system, and mark all live objects</a:t>
            </a:r>
            <a:r>
              <a:rPr lang="en-US" baseline="0" dirty="0"/>
              <a:t> in the system. We need to take care to mark weak roots as well so we do not modify the heap structure.</a:t>
            </a:r>
          </a:p>
          <a:p>
            <a:r>
              <a:rPr lang="en-US" baseline="0" dirty="0"/>
              <a:t>Next we t</a:t>
            </a:r>
            <a:r>
              <a:rPr lang="en-US" dirty="0"/>
              <a:t>raverse heap and find instance of classes to pad, c</a:t>
            </a:r>
            <a:r>
              <a:rPr lang="en-US" sz="2000" dirty="0"/>
              <a:t>opy and pad marked instances to end of heap, while storing a forwarding pointer in the old location. We only need to pad live objects, there by reducing the number of instances to pad for short lived objects. Dead objects need a small adjustment as well to maintain the</a:t>
            </a:r>
            <a:r>
              <a:rPr lang="en-US" sz="2000" baseline="0" dirty="0"/>
              <a:t> consistency of the heap.</a:t>
            </a:r>
          </a:p>
          <a:p>
            <a:endParaRPr lang="en-US" sz="2000" dirty="0"/>
          </a:p>
          <a:p>
            <a:pPr lvl="1"/>
            <a:r>
              <a:rPr lang="en-US" dirty="0"/>
              <a:t>The 3</a:t>
            </a:r>
            <a:r>
              <a:rPr lang="en-US" baseline="30000" dirty="0"/>
              <a:t>rd</a:t>
            </a:r>
            <a:r>
              <a:rPr lang="en-US" dirty="0"/>
              <a:t> step is to trace strong roots again and adjust all pointers to forwarded objects.</a:t>
            </a:r>
          </a:p>
          <a:p>
            <a:pPr lvl="1"/>
            <a:endParaRPr lang="en-US" sz="2200" i="1" dirty="0"/>
          </a:p>
          <a:p>
            <a:pPr lvl="1"/>
            <a:r>
              <a:rPr lang="en-US" sz="2200" i="0" dirty="0"/>
              <a:t>Finally</a:t>
            </a:r>
            <a:r>
              <a:rPr lang="en-US" sz="2200" i="0" baseline="0" dirty="0"/>
              <a:t> we must </a:t>
            </a:r>
            <a:r>
              <a:rPr lang="en-US" sz="2200" i="0" baseline="0" dirty="0" err="1"/>
              <a:t>de</a:t>
            </a:r>
            <a:r>
              <a:rPr lang="en-US" sz="2200" i="0" dirty="0" err="1"/>
              <a:t>optomize</a:t>
            </a:r>
            <a:r>
              <a:rPr lang="en-US" sz="2200" i="0" dirty="0"/>
              <a:t> all relevant stack frames to ensure that any code executing after the repair take into account all the classes that have been modified.</a:t>
            </a:r>
          </a:p>
          <a:p>
            <a:endParaRPr lang="en-US" dirty="0"/>
          </a:p>
          <a:p>
            <a:r>
              <a:rPr lang="en-US" dirty="0"/>
              <a:t>This process usually happens only once or twice in the runtime of an application and from most benchmarks</a:t>
            </a:r>
            <a:r>
              <a:rPr lang="en-US" baseline="0" dirty="0"/>
              <a:t> took well less then </a:t>
            </a:r>
            <a:r>
              <a:rPr lang="en-US" dirty="0"/>
              <a:t>250</a:t>
            </a:r>
            <a:r>
              <a:rPr lang="en-US" baseline="0" dirty="0"/>
              <a:t> milliseconds, and is amortized throughout the run of the program.</a:t>
            </a:r>
          </a:p>
          <a:p>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17</a:t>
            </a:fld>
            <a:endParaRPr lang="en-US"/>
          </a:p>
        </p:txBody>
      </p:sp>
    </p:spTree>
    <p:extLst>
      <p:ext uri="{BB962C8B-B14F-4D97-AF65-F5344CB8AC3E}">
        <p14:creationId xmlns:p14="http://schemas.microsoft.com/office/powerpoint/2010/main" val="1209712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hurdle is classes using the internal </a:t>
            </a:r>
            <a:r>
              <a:rPr lang="en-US" dirty="0" err="1"/>
              <a:t>sun.misc.Unsafe</a:t>
            </a:r>
            <a:r>
              <a:rPr lang="en-US" baseline="0" dirty="0"/>
              <a:t> class for direct access to memory. A common pattern used by many high speed frameworks is to get the address of a field using the </a:t>
            </a:r>
            <a:r>
              <a:rPr lang="en-US" baseline="0" dirty="0" err="1"/>
              <a:t>objectFieldOffset</a:t>
            </a:r>
            <a:r>
              <a:rPr lang="en-US" baseline="0" dirty="0"/>
              <a:t>() method, and then access the field data directly using this offset.</a:t>
            </a:r>
          </a:p>
          <a:p>
            <a:r>
              <a:rPr lang="en-US" baseline="0" dirty="0"/>
              <a:t>Padding a class invalidates these offsets, so REMIX tracks uses of </a:t>
            </a:r>
            <a:r>
              <a:rPr lang="en-US" baseline="0" dirty="0" err="1"/>
              <a:t>objectFieldOffset</a:t>
            </a:r>
            <a:r>
              <a:rPr lang="en-US" baseline="0" dirty="0"/>
              <a:t> and disables padding for classes which were accessed this way.</a:t>
            </a:r>
          </a:p>
          <a:p>
            <a:r>
              <a:rPr lang="en-US" baseline="0" dirty="0"/>
              <a:t>To support Unsafe, we extend its </a:t>
            </a:r>
            <a:r>
              <a:rPr lang="en-US" baseline="0" dirty="0" err="1"/>
              <a:t>functionaility</a:t>
            </a:r>
            <a:r>
              <a:rPr lang="en-US" baseline="0" dirty="0"/>
              <a:t> by adding a slightly modified version of the function, which allows REMIX to update the stored field offsets whenever padding occurs. This change is required only when using </a:t>
            </a:r>
            <a:r>
              <a:rPr lang="en-US" baseline="0" dirty="0" err="1"/>
              <a:t>Usafe</a:t>
            </a:r>
            <a:r>
              <a:rPr lang="en-US" baseline="0" dirty="0"/>
              <a:t> with the top pattern, and as can be seen from the example, is very minimal, as well as being as fast the original code.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18</a:t>
            </a:fld>
            <a:endParaRPr lang="en-US"/>
          </a:p>
        </p:txBody>
      </p:sp>
    </p:spTree>
    <p:extLst>
      <p:ext uri="{BB962C8B-B14F-4D97-AF65-F5344CB8AC3E}">
        <p14:creationId xmlns:p14="http://schemas.microsoft.com/office/powerpoint/2010/main" val="11704224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19</a:t>
            </a:fld>
            <a:endParaRPr lang="en-US"/>
          </a:p>
        </p:txBody>
      </p:sp>
    </p:spTree>
    <p:extLst>
      <p:ext uri="{BB962C8B-B14F-4D97-AF65-F5344CB8AC3E}">
        <p14:creationId xmlns:p14="http://schemas.microsoft.com/office/powerpoint/2010/main" val="297981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turn to performance evaluation. First lets take a look at how padding is implemented in many false sharing aware packages, for example the Disruptor high</a:t>
            </a:r>
            <a:r>
              <a:rPr lang="en-US" baseline="0" dirty="0"/>
              <a:t> speed inter-thread messaging </a:t>
            </a:r>
            <a:r>
              <a:rPr lang="en-US" dirty="0"/>
              <a:t>library used in the LMAX high speed trading framework, as well as in Spring</a:t>
            </a:r>
            <a:r>
              <a:rPr lang="en-US" baseline="0" dirty="0"/>
              <a:t> Reactor.</a:t>
            </a:r>
          </a:p>
          <a:p>
            <a:r>
              <a:rPr lang="en-US" baseline="0" dirty="0"/>
              <a:t>On the left side we see the convoluted method required to pad java classes (without using the internal @contended available in Java8) . The complicated hierarchy is required to ensure the optimizer does not affect the field ordering. We will compare the performance of this manually padded classes with REMIX’s performance on the original unpadded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20</a:t>
            </a:fld>
            <a:endParaRPr lang="en-US"/>
          </a:p>
        </p:txBody>
      </p:sp>
    </p:spTree>
    <p:extLst>
      <p:ext uri="{BB962C8B-B14F-4D97-AF65-F5344CB8AC3E}">
        <p14:creationId xmlns:p14="http://schemas.microsoft.com/office/powerpoint/2010/main" val="3906527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speedup from the unpadded version of the libraries of both REMIX</a:t>
            </a:r>
            <a:r>
              <a:rPr lang="en-US" baseline="0" dirty="0"/>
              <a:t> and the original, manually padded code. We can see that in most cases REMIX </a:t>
            </a:r>
            <a:r>
              <a:rPr lang="en-US" sz="1200" dirty="0">
                <a:latin typeface="Segoe UI Semibold" panose="020B0702040204020203" pitchFamily="34" charset="0"/>
                <a:cs typeface="Segoe UI Semibold" panose="020B0702040204020203" pitchFamily="34" charset="0"/>
              </a:rPr>
              <a:t>performs just as well as </a:t>
            </a:r>
            <a:r>
              <a:rPr lang="en-US" sz="1200" dirty="0">
                <a:solidFill>
                  <a:srgbClr val="8E0000"/>
                </a:solidFill>
                <a:latin typeface="Segoe UI Semibold" panose="020B0702040204020203" pitchFamily="34" charset="0"/>
                <a:cs typeface="Segoe UI Semibold" panose="020B0702040204020203" pitchFamily="34" charset="0"/>
              </a:rPr>
              <a:t>manual fixes, without requiring any manual padding. In one benchmark,</a:t>
            </a:r>
            <a:r>
              <a:rPr lang="en-US" sz="1200" baseline="0" dirty="0">
                <a:solidFill>
                  <a:srgbClr val="8E0000"/>
                </a:solidFill>
                <a:latin typeface="Segoe UI Semibold" panose="020B0702040204020203" pitchFamily="34" charset="0"/>
                <a:cs typeface="Segoe UI Semibold" panose="020B0702040204020203" pitchFamily="34" charset="0"/>
              </a:rPr>
              <a:t> HITM event rate is not high enough to trigger REMIX’s  repair each execution, and the speedup fluctuates between no speedup and the same as the original version. Finally, in one case, REMIX outperforms when padding is actually unnecessary.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21</a:t>
            </a:fld>
            <a:endParaRPr lang="en-US"/>
          </a:p>
        </p:txBody>
      </p:sp>
    </p:spTree>
    <p:extLst>
      <p:ext uri="{BB962C8B-B14F-4D97-AF65-F5344CB8AC3E}">
        <p14:creationId xmlns:p14="http://schemas.microsoft.com/office/powerpoint/2010/main" val="249764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original code looks fine. However, a random small change improves performance twofold.</a:t>
            </a:r>
            <a:r>
              <a:rPr lang="en-US" baseline="0" dirty="0"/>
              <a:t> What is going 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a:t>
            </a:fld>
            <a:endParaRPr lang="en-US"/>
          </a:p>
        </p:txBody>
      </p:sp>
    </p:spTree>
    <p:extLst>
      <p:ext uri="{BB962C8B-B14F-4D97-AF65-F5344CB8AC3E}">
        <p14:creationId xmlns:p14="http://schemas.microsoft.com/office/powerpoint/2010/main" val="307097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 is a parallel benchmark suite from NASA. Running NAS with </a:t>
            </a:r>
            <a:r>
              <a:rPr lang="en-US" cap="small" dirty="0"/>
              <a:t>Remix</a:t>
            </a:r>
            <a:r>
              <a:rPr lang="en-US" dirty="0"/>
              <a:t> enabled revealed intense true-sharing HITM records coming from an internal JVM heap. Investigation found an interesting issue with the </a:t>
            </a:r>
            <a:r>
              <a:rPr lang="en-US" dirty="0" err="1"/>
              <a:t>HotSpot</a:t>
            </a:r>
            <a:r>
              <a:rPr lang="en-US" dirty="0"/>
              <a:t> JVM.</a:t>
            </a:r>
          </a:p>
          <a:p>
            <a:r>
              <a:rPr lang="en-US" dirty="0" err="1"/>
              <a:t>HotSpot</a:t>
            </a:r>
            <a:r>
              <a:rPr lang="en-US" dirty="0"/>
              <a:t> maintains invocation and </a:t>
            </a:r>
            <a:r>
              <a:rPr lang="en-US" dirty="0" err="1"/>
              <a:t>backedge</a:t>
            </a:r>
            <a:r>
              <a:rPr lang="en-US" dirty="0"/>
              <a:t> counters to determine when to compile methods.</a:t>
            </a:r>
            <a:r>
              <a:rPr lang="en-US" baseline="0" dirty="0"/>
              <a:t> </a:t>
            </a:r>
            <a:r>
              <a:rPr lang="en-US" dirty="0"/>
              <a:t>Counters are shared across threads, and suffer true sharing when updated with high frequency. Normally not a problem, as high update rates will ensure the</a:t>
            </a:r>
            <a:r>
              <a:rPr lang="en-US" dirty="0">
                <a:sym typeface="Symbol" panose="05050102010706020507" pitchFamily="18" charset="2"/>
              </a:rPr>
              <a:t> function is compiled, and no more updates happen,</a:t>
            </a:r>
            <a:r>
              <a:rPr lang="en-US" baseline="0" dirty="0">
                <a:sym typeface="Symbol" panose="05050102010706020507" pitchFamily="18" charset="2"/>
              </a:rPr>
              <a:t> removing the contention. However, the </a:t>
            </a:r>
            <a:r>
              <a:rPr lang="en-US" dirty="0">
                <a:sym typeface="Symbol" panose="05050102010706020507" pitchFamily="18" charset="2"/>
              </a:rPr>
              <a:t>JVM has a limit on the size of functions compiled,</a:t>
            </a:r>
            <a:r>
              <a:rPr lang="en-US" baseline="0" dirty="0">
                <a:sym typeface="Symbol" panose="05050102010706020507" pitchFamily="18" charset="2"/>
              </a:rPr>
              <a:t> and </a:t>
            </a:r>
            <a:r>
              <a:rPr lang="en-US" dirty="0">
                <a:sym typeface="Symbol" panose="05050102010706020507" pitchFamily="18" charset="2"/>
              </a:rPr>
              <a:t>3 of the NAS workloads never get compiled due to their size,</a:t>
            </a:r>
            <a:r>
              <a:rPr lang="en-US" baseline="0" dirty="0">
                <a:sym typeface="Symbol" panose="05050102010706020507" pitchFamily="18" charset="2"/>
              </a:rPr>
              <a:t> which means the </a:t>
            </a:r>
            <a:r>
              <a:rPr lang="en-US" dirty="0">
                <a:sym typeface="Symbol" panose="05050102010706020507" pitchFamily="18" charset="2"/>
              </a:rPr>
              <a:t>true-sharing persists. We augmented </a:t>
            </a:r>
            <a:r>
              <a:rPr lang="en-US" cap="small" dirty="0">
                <a:sym typeface="Symbol" panose="05050102010706020507" pitchFamily="18" charset="2"/>
              </a:rPr>
              <a:t>Remix</a:t>
            </a:r>
            <a:r>
              <a:rPr lang="en-US" dirty="0">
                <a:sym typeface="Symbol" panose="05050102010706020507" pitchFamily="18" charset="2"/>
              </a:rPr>
              <a:t> with ability to detect this pathology and force compilation if this combination of very</a:t>
            </a:r>
            <a:r>
              <a:rPr lang="en-US" baseline="0" dirty="0">
                <a:sym typeface="Symbol" panose="05050102010706020507" pitchFamily="18" charset="2"/>
              </a:rPr>
              <a:t> frequent execution together with a very large function size. This fix actually improves NAS r</a:t>
            </a:r>
            <a:r>
              <a:rPr lang="en-US" dirty="0">
                <a:sym typeface="Symbol" panose="05050102010706020507" pitchFamily="18" charset="2"/>
              </a:rPr>
              <a:t>untime performance</a:t>
            </a:r>
            <a:r>
              <a:rPr lang="en-US" baseline="0" dirty="0">
                <a:sym typeface="Symbol" panose="05050102010706020507" pitchFamily="18" charset="2"/>
              </a:rPr>
              <a:t> </a:t>
            </a:r>
            <a:r>
              <a:rPr lang="en-US" dirty="0">
                <a:sym typeface="Symbol" panose="05050102010706020507" pitchFamily="18" charset="2"/>
              </a:rPr>
              <a:t>by 7x to 25x</a:t>
            </a:r>
            <a:endParaRPr lang="en-US" dirty="0"/>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22</a:t>
            </a:fld>
            <a:endParaRPr lang="en-US"/>
          </a:p>
        </p:txBody>
      </p:sp>
    </p:spTree>
    <p:extLst>
      <p:ext uri="{BB962C8B-B14F-4D97-AF65-F5344CB8AC3E}">
        <p14:creationId xmlns:p14="http://schemas.microsoft.com/office/powerpoint/2010/main" val="2132818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benchmarked REMIX with </a:t>
            </a:r>
            <a:r>
              <a:rPr lang="en-US" dirty="0" err="1"/>
              <a:t>Dacapo</a:t>
            </a:r>
            <a:r>
              <a:rPr lang="en-US" dirty="0"/>
              <a:t>,</a:t>
            </a:r>
            <a:r>
              <a:rPr lang="en-US" baseline="0" dirty="0"/>
              <a:t> </a:t>
            </a:r>
            <a:r>
              <a:rPr lang="en-US" baseline="0" dirty="0" err="1"/>
              <a:t>ScalaBench</a:t>
            </a:r>
            <a:r>
              <a:rPr lang="en-US" baseline="0" dirty="0"/>
              <a:t> and </a:t>
            </a:r>
            <a:r>
              <a:rPr lang="en-US" baseline="0" dirty="0" err="1"/>
              <a:t>SpecJVM</a:t>
            </a:r>
            <a:r>
              <a:rPr lang="en-US" baseline="0" dirty="0"/>
              <a:t>. Notice that the axis on both charts zoom to a very narrow regions around 1. We used several statistical tests to show that there is no statistically significant speedup or slowdown. The serial benchmark in </a:t>
            </a:r>
            <a:r>
              <a:rPr lang="en-US" baseline="0" dirty="0" err="1"/>
              <a:t>SpecJVM</a:t>
            </a:r>
            <a:r>
              <a:rPr lang="en-US" baseline="0" dirty="0"/>
              <a:t> has some contention that is repaired by REMIX. </a:t>
            </a:r>
            <a:r>
              <a:rPr lang="en-US" baseline="0" dirty="0" err="1"/>
              <a:t>Sunflow</a:t>
            </a:r>
            <a:r>
              <a:rPr lang="en-US" baseline="0" dirty="0"/>
              <a:t> in DaCapo experiences high levels of true sharing that is misidentified as false-sharing, curiously this does not happened in the </a:t>
            </a:r>
            <a:r>
              <a:rPr lang="en-US" baseline="0" dirty="0" err="1"/>
              <a:t>SpecJVM</a:t>
            </a:r>
            <a:r>
              <a:rPr lang="en-US" baseline="0" dirty="0"/>
              <a:t> version of </a:t>
            </a:r>
            <a:r>
              <a:rPr lang="en-US" baseline="0" dirty="0" err="1"/>
              <a:t>sunflow</a:t>
            </a:r>
            <a:r>
              <a:rPr lang="en-US" baseline="0" dirty="0"/>
              <a: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23</a:t>
            </a:fld>
            <a:endParaRPr lang="en-US"/>
          </a:p>
        </p:txBody>
      </p:sp>
    </p:spTree>
    <p:extLst>
      <p:ext uri="{BB962C8B-B14F-4D97-AF65-F5344CB8AC3E}">
        <p14:creationId xmlns:p14="http://schemas.microsoft.com/office/powerpoint/2010/main" val="3209941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some other performance indicators. First we’ll look at the heap</a:t>
            </a:r>
            <a:r>
              <a:rPr lang="en-US" baseline="0" dirty="0"/>
              <a:t> overhead of padding. As can be seen, in most cases padding is minimal, as the number of live classes that need padding is minimal.</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24</a:t>
            </a:fld>
            <a:endParaRPr lang="en-US"/>
          </a:p>
        </p:txBody>
      </p:sp>
    </p:spTree>
    <p:extLst>
      <p:ext uri="{BB962C8B-B14F-4D97-AF65-F5344CB8AC3E}">
        <p14:creationId xmlns:p14="http://schemas.microsoft.com/office/powerpoint/2010/main" val="33887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look at the time required for each of REMIX’s stages. HITM event collection is usually very fast, especially in cases with high true sharing. Cache line modelling and object classification has almost no impact. Repair is also fast in most cases, except in benchmarks that require modification of a very many instances.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25</a:t>
            </a:fld>
            <a:endParaRPr lang="en-US"/>
          </a:p>
        </p:txBody>
      </p:sp>
    </p:spTree>
    <p:extLst>
      <p:ext uri="{BB962C8B-B14F-4D97-AF65-F5344CB8AC3E}">
        <p14:creationId xmlns:p14="http://schemas.microsoft.com/office/powerpoint/2010/main" val="2613207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a:t>
            </a:r>
            <a:r>
              <a:rPr lang="en-US" baseline="0" dirty="0"/>
              <a:t> counters are very useful tool for improving performance. Using them in runtime opens up new avenues to optimize program behavior at runtime. This combined with m</a:t>
            </a:r>
            <a:r>
              <a:rPr lang="en-US" dirty="0"/>
              <a:t>anaged languages</a:t>
            </a:r>
            <a:r>
              <a:rPr lang="en-US" baseline="0" dirty="0"/>
              <a:t> better control of the memory address space. REMIX utilizes all of this to automatically detect and repair false sharing in all JVM languages. Finally REMIX </a:t>
            </a:r>
            <a:r>
              <a:rPr lang="en-US" baseline="0" dirty="0" err="1"/>
              <a:t>sourcecode</a:t>
            </a:r>
            <a:r>
              <a:rPr lang="en-US" baseline="0" dirty="0"/>
              <a:t> is available on </a:t>
            </a:r>
            <a:r>
              <a:rPr lang="en-US" baseline="0" dirty="0" err="1"/>
              <a:t>github</a:t>
            </a:r>
            <a:r>
              <a:rPr lang="en-US" baseline="0" dirty="0"/>
              <a:t>.</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26</a:t>
            </a:fld>
            <a:endParaRPr lang="en-US"/>
          </a:p>
        </p:txBody>
      </p:sp>
    </p:spTree>
    <p:extLst>
      <p:ext uri="{BB962C8B-B14F-4D97-AF65-F5344CB8AC3E}">
        <p14:creationId xmlns:p14="http://schemas.microsoft.com/office/powerpoint/2010/main" val="342585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events are supposed to record HITM events on load operations, the are generated on some store operations as well, but with mostly invalid</a:t>
            </a:r>
            <a:r>
              <a:rPr lang="en-US" baseline="0" dirty="0"/>
              <a:t> data. Luckily, we can detect these corrupt events fairly easily and filter them out.</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28</a:t>
            </a:fld>
            <a:endParaRPr lang="en-US"/>
          </a:p>
        </p:txBody>
      </p:sp>
    </p:spTree>
    <p:extLst>
      <p:ext uri="{BB962C8B-B14F-4D97-AF65-F5344CB8AC3E}">
        <p14:creationId xmlns:p14="http://schemas.microsoft.com/office/powerpoint/2010/main" val="112690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29</a:t>
            </a:fld>
            <a:endParaRPr lang="en-US"/>
          </a:p>
        </p:txBody>
      </p:sp>
    </p:spTree>
    <p:extLst>
      <p:ext uri="{BB962C8B-B14F-4D97-AF65-F5344CB8AC3E}">
        <p14:creationId xmlns:p14="http://schemas.microsoft.com/office/powerpoint/2010/main" val="479930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Time-to-fix is the percent</a:t>
            </a:r>
            <a:r>
              <a:rPr lang="en-US" baseline="0" dirty="0"/>
              <a:t> of the program’s execution time until REMIX kicks in. This value is directly controlled by REMIX’s thresholds. Even though most benchmarks don’t have a very long runtime, in most cases REMIX starts working in less then 5% of the program’s execution time, leaving enough time for the padding to improve performance substantially.</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34</a:t>
            </a:fld>
            <a:endParaRPr lang="en-US"/>
          </a:p>
        </p:txBody>
      </p:sp>
    </p:spTree>
    <p:extLst>
      <p:ext uri="{BB962C8B-B14F-4D97-AF65-F5344CB8AC3E}">
        <p14:creationId xmlns:p14="http://schemas.microsoft.com/office/powerpoint/2010/main" val="3336709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version? What would</a:t>
            </a:r>
            <a:r>
              <a:rPr lang="en-US" baseline="0" dirty="0"/>
              <a:t> happen if we add a few unused fields to the class?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37</a:t>
            </a:fld>
            <a:endParaRPr lang="en-US"/>
          </a:p>
        </p:txBody>
      </p:sp>
    </p:spTree>
    <p:extLst>
      <p:ext uri="{BB962C8B-B14F-4D97-AF65-F5344CB8AC3E}">
        <p14:creationId xmlns:p14="http://schemas.microsoft.com/office/powerpoint/2010/main" val="2330314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understand </a:t>
            </a:r>
            <a:r>
              <a:rPr lang="en-US" baseline="0" dirty="0" err="1"/>
              <a:t>whats</a:t>
            </a:r>
            <a:r>
              <a:rPr lang="en-US" baseline="0" dirty="0"/>
              <a:t> going on: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38</a:t>
            </a:fld>
            <a:endParaRPr lang="en-US"/>
          </a:p>
        </p:txBody>
      </p:sp>
    </p:spTree>
    <p:extLst>
      <p:ext uri="{BB962C8B-B14F-4D97-AF65-F5344CB8AC3E}">
        <p14:creationId xmlns:p14="http://schemas.microsoft.com/office/powerpoint/2010/main" val="275569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a:t>
            </a:r>
            <a:r>
              <a:rPr lang="en-US" baseline="0" dirty="0"/>
              <a:t> the heap will provide a clue</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a:t>
            </a:fld>
            <a:endParaRPr lang="en-US"/>
          </a:p>
        </p:txBody>
      </p:sp>
    </p:spTree>
    <p:extLst>
      <p:ext uri="{BB962C8B-B14F-4D97-AF65-F5344CB8AC3E}">
        <p14:creationId xmlns:p14="http://schemas.microsoft.com/office/powerpoint/2010/main" val="1263504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this area is focused on native code. Sheriff,</a:t>
            </a:r>
            <a:r>
              <a:rPr lang="en-US" baseline="0" dirty="0"/>
              <a:t> Plastic and Laser offer schemes for both detection and repair of false sharing, however they rely invasive changes with substantial runtime overhead and are incompatible with Java memory consistency model.</a:t>
            </a:r>
          </a:p>
          <a:p>
            <a:r>
              <a:rPr lang="en-US" baseline="0" dirty="0"/>
              <a:t>Java8 has added  a new internal @Contended annotation which, when enabled, hints the class loader to pad the annotated fields. However, @Contended is a repair mechanism only, offers no detection capability, and requires access to the source code.</a:t>
            </a:r>
          </a:p>
          <a:p>
            <a:r>
              <a:rPr lang="en-US" baseline="0" dirty="0"/>
              <a:t>In </a:t>
            </a:r>
            <a:r>
              <a:rPr lang="en-US" baseline="0" dirty="0" err="1"/>
              <a:t>ReMIX</a:t>
            </a:r>
            <a:r>
              <a:rPr lang="en-US" baseline="0" dirty="0"/>
              <a:t> we want a non-invasive, lightweight and completely automatic detection and repair mechanism.</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39</a:t>
            </a:fld>
            <a:endParaRPr lang="en-US"/>
          </a:p>
        </p:txBody>
      </p:sp>
    </p:spTree>
    <p:extLst>
      <p:ext uri="{BB962C8B-B14F-4D97-AF65-F5344CB8AC3E}">
        <p14:creationId xmlns:p14="http://schemas.microsoft.com/office/powerpoint/2010/main" val="1863257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5</a:t>
            </a:fld>
            <a:endParaRPr lang="en-US"/>
          </a:p>
        </p:txBody>
      </p:sp>
    </p:spTree>
    <p:extLst>
      <p:ext uri="{BB962C8B-B14F-4D97-AF65-F5344CB8AC3E}">
        <p14:creationId xmlns:p14="http://schemas.microsoft.com/office/powerpoint/2010/main" val="2586213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buFont typeface="Arial" panose="020B0604020202020204" pitchFamily="34" charset="0"/>
              <a:buChar char="•"/>
            </a:pPr>
            <a:r>
              <a:rPr lang="en-US" dirty="0"/>
              <a:t>Multicore processors implement a cache coherence protocol to keep private caches in sync, for</a:t>
            </a:r>
            <a:r>
              <a:rPr lang="en-US" baseline="0" dirty="0"/>
              <a:t> example invalidating a cache entry when the value it caches is modified by another core.</a:t>
            </a:r>
            <a:endParaRPr lang="en-US" dirty="0"/>
          </a:p>
          <a:p>
            <a:pPr marL="171450" indent="-171450">
              <a:lnSpc>
                <a:spcPct val="110000"/>
              </a:lnSpc>
              <a:buFont typeface="Arial" panose="020B0604020202020204" pitchFamily="34" charset="0"/>
              <a:buChar char="•"/>
            </a:pPr>
            <a:r>
              <a:rPr lang="en-US" dirty="0"/>
              <a:t>The protocol operates on whole cache lines,</a:t>
            </a:r>
            <a:r>
              <a:rPr lang="en-US" baseline="0" dirty="0"/>
              <a:t> </a:t>
            </a:r>
            <a:r>
              <a:rPr lang="en-US" dirty="0"/>
              <a:t>usually 64 bytes,</a:t>
            </a:r>
            <a:r>
              <a:rPr lang="en-US" baseline="0" dirty="0"/>
              <a:t> and this  can cause cache contention, which, when severe, can significantly reduce parallelism.</a:t>
            </a:r>
            <a:endParaRPr lang="en-US" dirty="0"/>
          </a:p>
          <a:p>
            <a:pPr marL="171450" indent="-171450">
              <a:lnSpc>
                <a:spcPct val="110000"/>
              </a:lnSpc>
              <a:buFont typeface="Arial" panose="020B0604020202020204" pitchFamily="34" charset="0"/>
              <a:buChar char="•"/>
            </a:pPr>
            <a:r>
              <a:rPr lang="en-US" dirty="0"/>
              <a:t>There are two types cache of contention: true sharing when a value “bounces” between to caches, and false sharing where two unrelated variable</a:t>
            </a:r>
            <a:r>
              <a:rPr lang="en-US" baseline="0" dirty="0"/>
              <a:t>s share </a:t>
            </a:r>
            <a:r>
              <a:rPr lang="en-US" dirty="0"/>
              <a:t>a single cache line, forcing the entire line to bounce between cores.</a:t>
            </a:r>
            <a:r>
              <a:rPr lang="en-US" baseline="0" dirty="0"/>
              <a:t> Reducing the size of the cache line would fix this type of contention, but is unpractical.</a:t>
            </a:r>
          </a:p>
          <a:p>
            <a:pPr marL="171450" indent="-171450">
              <a:lnSpc>
                <a:spcPct val="110000"/>
              </a:lnSpc>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6</a:t>
            </a:fld>
            <a:endParaRPr lang="en-US"/>
          </a:p>
        </p:txBody>
      </p:sp>
    </p:spTree>
    <p:extLst>
      <p:ext uri="{BB962C8B-B14F-4D97-AF65-F5344CB8AC3E}">
        <p14:creationId xmlns:p14="http://schemas.microsoft.com/office/powerpoint/2010/main" val="357851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intel multiprocessors</a:t>
            </a:r>
            <a:r>
              <a:rPr lang="en-US" baseline="0" dirty="0"/>
              <a:t> support monitoring of architectural events through the PEBS interface. PEBS supports hundreds of  different events, and these are very useful for profiling system behavior. The Linux kernel’s “perf” interface is an easy to use interface for recording PEBS events.</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7</a:t>
            </a:fld>
            <a:endParaRPr lang="en-US"/>
          </a:p>
        </p:txBody>
      </p:sp>
    </p:spTree>
    <p:extLst>
      <p:ext uri="{BB962C8B-B14F-4D97-AF65-F5344CB8AC3E}">
        <p14:creationId xmlns:p14="http://schemas.microsoft.com/office/powerpoint/2010/main" val="346539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PEBS reports several cache related</a:t>
            </a:r>
            <a:r>
              <a:rPr lang="en-US" baseline="0" dirty="0"/>
              <a:t> events. Two of them are triggered on loads with a cache hit on a remote core’s cache in the modified state, indicating cache contention.</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8</a:t>
            </a:fld>
            <a:endParaRPr lang="en-US"/>
          </a:p>
        </p:txBody>
      </p:sp>
    </p:spTree>
    <p:extLst>
      <p:ext uri="{BB962C8B-B14F-4D97-AF65-F5344CB8AC3E}">
        <p14:creationId xmlns:p14="http://schemas.microsoft.com/office/powerpoint/2010/main" val="269751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present REMIX, our modified </a:t>
            </a:r>
            <a:r>
              <a:rPr lang="en-US" dirty="0" err="1"/>
              <a:t>HotSpot</a:t>
            </a:r>
            <a:r>
              <a:rPr lang="en-US" dirty="0"/>
              <a:t> JVM.</a:t>
            </a:r>
            <a:r>
              <a:rPr lang="en-US" baseline="0" dirty="0"/>
              <a:t> REMIX d</a:t>
            </a:r>
            <a:r>
              <a:rPr lang="en-US" dirty="0"/>
              <a:t>etects &amp; repairs cache contention bugs at runtime, completely</a:t>
            </a:r>
            <a:r>
              <a:rPr lang="en-US" baseline="0" dirty="0"/>
              <a:t> automatically. REMIX w</a:t>
            </a:r>
            <a:r>
              <a:rPr lang="en-US" dirty="0"/>
              <a:t>orks with all JVM languages, and,</a:t>
            </a:r>
            <a:r>
              <a:rPr lang="en-US" baseline="0" dirty="0"/>
              <a:t> operating at the JVM level, requires no source code </a:t>
            </a:r>
            <a:r>
              <a:rPr lang="en-US" dirty="0"/>
              <a:t>modification. As we’ll see in the benchmark</a:t>
            </a:r>
            <a:r>
              <a:rPr lang="en-US" baseline="0" dirty="0"/>
              <a:t> results in later slides, REMIX p</a:t>
            </a:r>
            <a:r>
              <a:rPr lang="en-US" dirty="0"/>
              <a:t>rovides performance matching hand-optimization, while adding no</a:t>
            </a:r>
            <a:r>
              <a:rPr lang="en-US" baseline="0" dirty="0"/>
              <a:t> statistically </a:t>
            </a:r>
            <a:r>
              <a:rPr lang="en-US" dirty="0"/>
              <a:t>significant runtime overhead.</a:t>
            </a:r>
          </a:p>
          <a:p>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10</a:t>
            </a:fld>
            <a:endParaRPr lang="en-US"/>
          </a:p>
        </p:txBody>
      </p:sp>
    </p:spTree>
    <p:extLst>
      <p:ext uri="{BB962C8B-B14F-4D97-AF65-F5344CB8AC3E}">
        <p14:creationId xmlns:p14="http://schemas.microsoft.com/office/powerpoint/2010/main" val="174817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a:t>
            </a:r>
            <a:r>
              <a:rPr lang="en-US" baseline="0" dirty="0"/>
              <a:t> at a high level overview of REMIX. </a:t>
            </a:r>
            <a:r>
              <a:rPr lang="en-US" dirty="0"/>
              <a:t>The REMIX</a:t>
            </a:r>
            <a:r>
              <a:rPr lang="en-US" baseline="0" dirty="0"/>
              <a:t> system uses the Linux kernel’s perf API to receive HITM PEBS events, and uses these events to detect cache contention arising from an application running within the JVM. </a:t>
            </a:r>
            <a:endParaRPr lang="en-US" dirty="0"/>
          </a:p>
        </p:txBody>
      </p:sp>
      <p:sp>
        <p:nvSpPr>
          <p:cNvPr id="4" name="Slide Number Placeholder 3"/>
          <p:cNvSpPr>
            <a:spLocks noGrp="1"/>
          </p:cNvSpPr>
          <p:nvPr>
            <p:ph type="sldNum" sz="quarter" idx="10"/>
          </p:nvPr>
        </p:nvSpPr>
        <p:spPr/>
        <p:txBody>
          <a:bodyPr/>
          <a:lstStyle/>
          <a:p>
            <a:fld id="{4F98686F-2B38-47CC-929B-74746C628EA1}" type="slidenum">
              <a:rPr lang="en-US" smtClean="0"/>
              <a:t>11</a:t>
            </a:fld>
            <a:endParaRPr lang="en-US"/>
          </a:p>
        </p:txBody>
      </p:sp>
    </p:spTree>
    <p:extLst>
      <p:ext uri="{BB962C8B-B14F-4D97-AF65-F5344CB8AC3E}">
        <p14:creationId xmlns:p14="http://schemas.microsoft.com/office/powerpoint/2010/main" val="92465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311888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43764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10776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377FB-B31B-4CD8-8D22-47C9EA227724}"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228967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C377FB-B31B-4CD8-8D22-47C9EA227724}" type="datetimeFigureOut">
              <a:rPr lang="en-US" smtClean="0"/>
              <a:t>6/9/2016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982859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C377FB-B31B-4CD8-8D22-47C9EA227724}"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175704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C377FB-B31B-4CD8-8D22-47C9EA227724}" type="datetimeFigureOut">
              <a:rPr lang="en-US" smtClean="0"/>
              <a:t>6/9/2016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660837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377FB-B31B-4CD8-8D22-47C9EA227724}" type="datetimeFigureOut">
              <a:rPr lang="en-US" smtClean="0"/>
              <a:t>6/9/2016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4186929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377FB-B31B-4CD8-8D22-47C9EA227724}" type="datetimeFigureOut">
              <a:rPr lang="en-US" smtClean="0"/>
              <a:t>6/9/2016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39669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88642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8C377FB-B31B-4CD8-8D22-47C9EA227724}" type="datetimeFigureOut">
              <a:rPr lang="en-US" smtClean="0"/>
              <a:t>6/9/2016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CC118C-3F20-45CA-829D-475D4D9941E1}" type="slidenum">
              <a:rPr lang="en-US" smtClean="0"/>
              <a:t>‹#›</a:t>
            </a:fld>
            <a:endParaRPr lang="en-US"/>
          </a:p>
        </p:txBody>
      </p:sp>
    </p:spTree>
    <p:extLst>
      <p:ext uri="{BB962C8B-B14F-4D97-AF65-F5344CB8AC3E}">
        <p14:creationId xmlns:p14="http://schemas.microsoft.com/office/powerpoint/2010/main" val="2176949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377FB-B31B-4CD8-8D22-47C9EA227724}" type="datetimeFigureOut">
              <a:rPr lang="en-US" smtClean="0"/>
              <a:t>6/9/2016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C118C-3F20-45CA-829D-475D4D9941E1}" type="slidenum">
              <a:rPr lang="en-US" smtClean="0"/>
              <a:t>‹#›</a:t>
            </a:fld>
            <a:endParaRPr lang="en-US"/>
          </a:p>
        </p:txBody>
      </p:sp>
    </p:spTree>
    <p:extLst>
      <p:ext uri="{BB962C8B-B14F-4D97-AF65-F5344CB8AC3E}">
        <p14:creationId xmlns:p14="http://schemas.microsoft.com/office/powerpoint/2010/main" val="41109773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notesSlide" Target="../notesSlides/notesSlide10.xml"/><Relationship Id="rId7" Type="http://schemas.openxmlformats.org/officeDocument/2006/relationships/diagramColors" Target="../diagrams/colors10.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notesSlide" Target="../notesSlides/notesSlide12.xml"/><Relationship Id="rId7" Type="http://schemas.openxmlformats.org/officeDocument/2006/relationships/diagramQuickStyle" Target="../diagrams/quickStyle1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3.wmf"/><Relationship Id="rId9" Type="http://schemas.microsoft.com/office/2007/relationships/diagramDrawing" Target="../diagrams/drawing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notesSlide" Target="../notesSlides/notesSlide14.xml"/><Relationship Id="rId7" Type="http://schemas.openxmlformats.org/officeDocument/2006/relationships/diagramQuickStyle" Target="../diagrams/quickStyle14.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4.png"/><Relationship Id="rId9" Type="http://schemas.microsoft.com/office/2007/relationships/diagramDrawing" Target="../diagrams/drawing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7.xml"/><Relationship Id="rId7" Type="http://schemas.openxmlformats.org/officeDocument/2006/relationships/diagramColors" Target="../diagrams/colors17.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notesSlide" Target="../notesSlides/notesSlide19.xml"/><Relationship Id="rId7" Type="http://schemas.openxmlformats.org/officeDocument/2006/relationships/diagramQuickStyle" Target="../diagrams/quickStyl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chart" Target="../charts/chart1.xml"/><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notesSlide" Target="../notesSlides/notesSlide20.xml"/><Relationship Id="rId7" Type="http://schemas.openxmlformats.org/officeDocument/2006/relationships/diagramQuickStyle" Target="../diagrams/quickStyle20.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chart" Target="../charts/chart2.xml"/><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notesSlide" Target="../notesSlides/notesSlide21.xml"/><Relationship Id="rId7" Type="http://schemas.openxmlformats.org/officeDocument/2006/relationships/diagramLayout" Target="../diagrams/layout2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Data" Target="../diagrams/data21.xml"/><Relationship Id="rId5" Type="http://schemas.openxmlformats.org/officeDocument/2006/relationships/chart" Target="../charts/chart4.xml"/><Relationship Id="rId10" Type="http://schemas.microsoft.com/office/2007/relationships/diagramDrawing" Target="../diagrams/drawing21.xml"/><Relationship Id="rId4" Type="http://schemas.openxmlformats.org/officeDocument/2006/relationships/chart" Target="../charts/chart3.xml"/><Relationship Id="rId9" Type="http://schemas.openxmlformats.org/officeDocument/2006/relationships/diagramColors" Target="../diagrams/colors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notesSlide" Target="../notesSlides/notesSlide22.xml"/><Relationship Id="rId7"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chart" Target="../charts/chart5.xml"/><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notesSlide" Target="../notesSlides/notesSlide23.xml"/><Relationship Id="rId7" Type="http://schemas.openxmlformats.org/officeDocument/2006/relationships/diagramQuickStyle" Target="../diagrams/quickStyle23.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chart" Target="../charts/chart6.xml"/><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hyperlink" Target="https://github.com/upenn-acg/REMIX" TargetMode="External"/><Relationship Id="rId7" Type="http://schemas.openxmlformats.org/officeDocument/2006/relationships/diagramColors" Target="../diagrams/colors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chart" Target="../charts/chart7.xml"/><Relationship Id="rId7" Type="http://schemas.openxmlformats.org/officeDocument/2006/relationships/diagramColors" Target="../diagrams/colors2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notesSlide" Target="../notesSlides/notesSlide26.xml"/><Relationship Id="rId7" Type="http://schemas.openxmlformats.org/officeDocument/2006/relationships/diagramQuickStyle" Target="../diagrams/quickStyle27.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image" Target="../media/image4.png"/><Relationship Id="rId9" Type="http://schemas.microsoft.com/office/2007/relationships/diagramDrawing" Target="../diagrams/drawing27.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notesSlide" Target="../notesSlides/notesSlide27.xml"/><Relationship Id="rId7" Type="http://schemas.openxmlformats.org/officeDocument/2006/relationships/diagramQuickStyle" Target="../diagrams/quickStyle31.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chart" Target="../charts/chart9.xml"/><Relationship Id="rId9" Type="http://schemas.microsoft.com/office/2007/relationships/diagramDrawing" Target="../diagrams/drawing3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7.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notesSlide" Target="../notesSlides/notesSlide28.xml"/><Relationship Id="rId7" Type="http://schemas.openxmlformats.org/officeDocument/2006/relationships/diagramColors" Target="../diagrams/colors34.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38.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notesSlide" Target="../notesSlides/notesSlide29.xml"/><Relationship Id="rId7" Type="http://schemas.openxmlformats.org/officeDocument/2006/relationships/diagramColors" Target="../diagrams/colors35.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7207" y="1699023"/>
            <a:ext cx="7069588" cy="1116745"/>
          </a:xfrm>
        </p:spPr>
        <p:txBody>
          <a:bodyPr>
            <a:normAutofit fontScale="90000"/>
          </a:bodyPr>
          <a:lstStyle/>
          <a:p>
            <a:r>
              <a:rPr lang="en-US" dirty="0">
                <a:latin typeface="Segoe UI Light" panose="020B0502040204020203" pitchFamily="34" charset="0"/>
                <a:cs typeface="Segoe UI Light" panose="020B0502040204020203" pitchFamily="34" charset="0"/>
              </a:rPr>
              <a:t>R</a:t>
            </a:r>
            <a:r>
              <a:rPr lang="en-US" cap="small" dirty="0">
                <a:latin typeface="Segoe UI Light" panose="020B0502040204020203" pitchFamily="34" charset="0"/>
                <a:cs typeface="Segoe UI Light" panose="020B0502040204020203" pitchFamily="34" charset="0"/>
              </a:rPr>
              <a:t>emix</a:t>
            </a: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r>
              <a:rPr lang="en-US" sz="3975" dirty="0"/>
              <a:t>Online Detection and Repair of Cache Contention for the JVM</a:t>
            </a:r>
            <a:endParaRPr lang="en-US"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1668771" y="3432987"/>
            <a:ext cx="2289396" cy="832530"/>
          </a:xfrm>
        </p:spPr>
        <p:txBody>
          <a:bodyPr>
            <a:noAutofit/>
          </a:bodyPr>
          <a:lstStyle/>
          <a:p>
            <a:r>
              <a:rPr lang="en-US" b="1" u="sng" dirty="0"/>
              <a:t>Ariel Eizenberg,</a:t>
            </a:r>
          </a:p>
          <a:p>
            <a:r>
              <a:rPr lang="en-US" dirty="0"/>
              <a:t>Joseph </a:t>
            </a:r>
            <a:r>
              <a:rPr lang="en-US" dirty="0" err="1"/>
              <a:t>Devietti</a:t>
            </a:r>
            <a:endParaRPr lang="en-US" dirty="0"/>
          </a:p>
        </p:txBody>
      </p:sp>
      <p:pic>
        <p:nvPicPr>
          <p:cNvPr id="1026" name="Picture 2" descr="http://yprize.upenn.edu/wp-content/uploads/2013/09/SEAS-Logo-Blue-300x1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906" y="4466082"/>
            <a:ext cx="2143125" cy="771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159" y="4392765"/>
            <a:ext cx="1388813" cy="918160"/>
          </a:xfrm>
          <a:prstGeom prst="rect">
            <a:avLst/>
          </a:prstGeom>
        </p:spPr>
      </p:pic>
      <p:sp>
        <p:nvSpPr>
          <p:cNvPr id="7" name="Subtitle 2"/>
          <p:cNvSpPr txBox="1">
            <a:spLocks/>
          </p:cNvSpPr>
          <p:nvPr/>
        </p:nvSpPr>
        <p:spPr>
          <a:xfrm>
            <a:off x="5337004" y="3432987"/>
            <a:ext cx="2143125" cy="832530"/>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Shiliang</a:t>
            </a:r>
            <a:r>
              <a:rPr lang="en-US" dirty="0"/>
              <a:t> Hu,</a:t>
            </a:r>
          </a:p>
          <a:p>
            <a:r>
              <a:rPr lang="en-US" dirty="0"/>
              <a:t>Gilles </a:t>
            </a:r>
            <a:r>
              <a:rPr lang="en-US" dirty="0" err="1"/>
              <a:t>Pokam</a:t>
            </a:r>
            <a:endParaRPr lang="en-US" dirty="0"/>
          </a:p>
        </p:txBody>
      </p:sp>
    </p:spTree>
    <p:extLst>
      <p:ext uri="{BB962C8B-B14F-4D97-AF65-F5344CB8AC3E}">
        <p14:creationId xmlns:p14="http://schemas.microsoft.com/office/powerpoint/2010/main" val="2855620917"/>
      </p:ext>
    </p:extLst>
  </p:cSld>
  <p:clrMapOvr>
    <a:masterClrMapping/>
  </p:clrMapOvr>
  <mc:AlternateContent xmlns:mc="http://schemas.openxmlformats.org/markup-compatibility/2006">
    <mc:Choice xmlns:p14="http://schemas.microsoft.com/office/powerpoint/2010/main" Requires="p14">
      <p:transition spd="slow" p14:dur="2000" advTm="36389"/>
    </mc:Choice>
    <mc:Fallback>
      <p:transition spd="slow" advTm="363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endParaRPr lang="en-US" dirty="0"/>
          </a:p>
        </p:txBody>
      </p:sp>
      <p:sp>
        <p:nvSpPr>
          <p:cNvPr id="3" name="Content Placeholder 2"/>
          <p:cNvSpPr>
            <a:spLocks noGrp="1"/>
          </p:cNvSpPr>
          <p:nvPr>
            <p:ph idx="1"/>
          </p:nvPr>
        </p:nvSpPr>
        <p:spPr>
          <a:xfrm>
            <a:off x="628649" y="1825625"/>
            <a:ext cx="8181011" cy="4351338"/>
          </a:xfrm>
        </p:spPr>
        <p:txBody>
          <a:bodyPr>
            <a:normAutofit/>
          </a:bodyPr>
          <a:lstStyle/>
          <a:p>
            <a:r>
              <a:rPr lang="en-US" sz="2740" dirty="0"/>
              <a:t>A modified version of the Oracle </a:t>
            </a:r>
            <a:r>
              <a:rPr lang="en-US" sz="2740" dirty="0" err="1"/>
              <a:t>HotSpot</a:t>
            </a:r>
            <a:r>
              <a:rPr lang="en-US" sz="2740" dirty="0"/>
              <a:t> JVM</a:t>
            </a:r>
          </a:p>
          <a:p>
            <a:r>
              <a:rPr lang="en-US" sz="2740" dirty="0"/>
              <a:t>Detects &amp; repairs cache contention bugs at runtime</a:t>
            </a:r>
          </a:p>
          <a:p>
            <a:r>
              <a:rPr lang="en-US" sz="2740" dirty="0"/>
              <a:t>Works with all JVM languages, no source code modification required</a:t>
            </a:r>
          </a:p>
          <a:p>
            <a:r>
              <a:rPr lang="en-US" sz="2740" dirty="0"/>
              <a:t>Provides performance matching hand-optimization</a:t>
            </a:r>
          </a:p>
        </p:txBody>
      </p:sp>
      <p:graphicFrame>
        <p:nvGraphicFramePr>
          <p:cNvPr id="4" name="AEContents"/>
          <p:cNvGraphicFramePr/>
          <p:nvPr>
            <p:extLst>
              <p:ext uri="{D42A27DB-BD31-4B8C-83A1-F6EECF244321}">
                <p14:modId xmlns:p14="http://schemas.microsoft.com/office/powerpoint/2010/main" val="99765082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1813939"/>
      </p:ext>
    </p:extLst>
  </p:cSld>
  <p:clrMapOvr>
    <a:masterClrMapping/>
  </p:clrMapOvr>
  <mc:AlternateContent xmlns:mc="http://schemas.openxmlformats.org/markup-compatibility/2006">
    <mc:Choice xmlns:p14="http://schemas.microsoft.com/office/powerpoint/2010/main" Requires="p14">
      <p:transition spd="slow" p14:dur="2000" advTm="29754"/>
    </mc:Choice>
    <mc:Fallback>
      <p:transition spd="slow" advTm="2975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a:t>
            </a:r>
            <a:r>
              <a:rPr lang="en-US" dirty="0"/>
              <a:t> System Overview</a:t>
            </a:r>
          </a:p>
        </p:txBody>
      </p:sp>
      <p:sp>
        <p:nvSpPr>
          <p:cNvPr id="7" name="Rounded Rectangle 6"/>
          <p:cNvSpPr/>
          <p:nvPr/>
        </p:nvSpPr>
        <p:spPr>
          <a:xfrm>
            <a:off x="3603061" y="2173151"/>
            <a:ext cx="4302786" cy="744981"/>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Java, Scala, </a:t>
            </a:r>
            <a:r>
              <a:rPr lang="en-US" sz="2800" b="1" dirty="0" err="1"/>
              <a:t>etc</a:t>
            </a:r>
            <a:r>
              <a:rPr lang="en-US" sz="2800" b="1" dirty="0"/>
              <a:t>’</a:t>
            </a:r>
          </a:p>
        </p:txBody>
      </p:sp>
      <p:sp>
        <p:nvSpPr>
          <p:cNvPr id="8" name="Rounded Rectangle 7"/>
          <p:cNvSpPr/>
          <p:nvPr/>
        </p:nvSpPr>
        <p:spPr>
          <a:xfrm>
            <a:off x="3603061" y="3036493"/>
            <a:ext cx="4302786" cy="744981"/>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JVM</a:t>
            </a:r>
          </a:p>
        </p:txBody>
      </p:sp>
      <p:sp>
        <p:nvSpPr>
          <p:cNvPr id="9" name="Rounded Rectangle 8"/>
          <p:cNvSpPr/>
          <p:nvPr/>
        </p:nvSpPr>
        <p:spPr>
          <a:xfrm>
            <a:off x="3603061" y="3899835"/>
            <a:ext cx="4302786" cy="744981"/>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800" b="1" dirty="0"/>
              <a:t>Linux Kernel</a:t>
            </a:r>
          </a:p>
        </p:txBody>
      </p:sp>
      <p:sp>
        <p:nvSpPr>
          <p:cNvPr id="10" name="Rounded Rectangle 9"/>
          <p:cNvSpPr/>
          <p:nvPr/>
        </p:nvSpPr>
        <p:spPr>
          <a:xfrm>
            <a:off x="3603061" y="4763177"/>
            <a:ext cx="4302786" cy="74498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CPU w/HITM PEBS</a:t>
            </a:r>
          </a:p>
        </p:txBody>
      </p:sp>
      <p:sp>
        <p:nvSpPr>
          <p:cNvPr id="13" name="Rounded Rectangle 12"/>
          <p:cNvSpPr/>
          <p:nvPr/>
        </p:nvSpPr>
        <p:spPr>
          <a:xfrm>
            <a:off x="6767617" y="4842897"/>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HITM events</a:t>
            </a:r>
          </a:p>
        </p:txBody>
      </p:sp>
      <p:sp>
        <p:nvSpPr>
          <p:cNvPr id="15" name="Up-Down Arrow 14"/>
          <p:cNvSpPr/>
          <p:nvPr/>
        </p:nvSpPr>
        <p:spPr>
          <a:xfrm>
            <a:off x="7756154" y="4579512"/>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16" name="TextBox 15"/>
          <p:cNvSpPr txBox="1"/>
          <p:nvPr/>
        </p:nvSpPr>
        <p:spPr>
          <a:xfrm>
            <a:off x="684793" y="2256168"/>
            <a:ext cx="2199252" cy="523220"/>
          </a:xfrm>
          <a:prstGeom prst="rect">
            <a:avLst/>
          </a:prstGeom>
          <a:noFill/>
        </p:spPr>
        <p:txBody>
          <a:bodyPr wrap="square" rtlCol="0">
            <a:spAutoFit/>
          </a:bodyPr>
          <a:lstStyle/>
          <a:p>
            <a:r>
              <a:rPr lang="en-US" sz="2800" dirty="0"/>
              <a:t>Application</a:t>
            </a:r>
          </a:p>
        </p:txBody>
      </p:sp>
      <p:sp>
        <p:nvSpPr>
          <p:cNvPr id="17" name="TextBox 16"/>
          <p:cNvSpPr txBox="1"/>
          <p:nvPr/>
        </p:nvSpPr>
        <p:spPr>
          <a:xfrm>
            <a:off x="684793" y="3116273"/>
            <a:ext cx="2610270" cy="523220"/>
          </a:xfrm>
          <a:prstGeom prst="rect">
            <a:avLst/>
          </a:prstGeom>
          <a:noFill/>
        </p:spPr>
        <p:txBody>
          <a:bodyPr wrap="square" rtlCol="0">
            <a:spAutoFit/>
          </a:bodyPr>
          <a:lstStyle/>
          <a:p>
            <a:r>
              <a:rPr lang="en-US" sz="2800" dirty="0"/>
              <a:t>Runtime system</a:t>
            </a:r>
          </a:p>
        </p:txBody>
      </p:sp>
      <p:sp>
        <p:nvSpPr>
          <p:cNvPr id="18" name="TextBox 17"/>
          <p:cNvSpPr txBox="1"/>
          <p:nvPr/>
        </p:nvSpPr>
        <p:spPr>
          <a:xfrm>
            <a:off x="684793" y="3976378"/>
            <a:ext cx="1236655" cy="523220"/>
          </a:xfrm>
          <a:prstGeom prst="rect">
            <a:avLst/>
          </a:prstGeom>
          <a:noFill/>
        </p:spPr>
        <p:txBody>
          <a:bodyPr wrap="square" rtlCol="0">
            <a:spAutoFit/>
          </a:bodyPr>
          <a:lstStyle/>
          <a:p>
            <a:r>
              <a:rPr lang="en-US" sz="2800" dirty="0"/>
              <a:t>OS</a:t>
            </a:r>
          </a:p>
        </p:txBody>
      </p:sp>
      <p:sp>
        <p:nvSpPr>
          <p:cNvPr id="20" name="TextBox 19"/>
          <p:cNvSpPr txBox="1"/>
          <p:nvPr/>
        </p:nvSpPr>
        <p:spPr>
          <a:xfrm>
            <a:off x="684793" y="4836482"/>
            <a:ext cx="2476154" cy="523220"/>
          </a:xfrm>
          <a:prstGeom prst="rect">
            <a:avLst/>
          </a:prstGeom>
          <a:noFill/>
        </p:spPr>
        <p:txBody>
          <a:bodyPr wrap="square" rtlCol="0">
            <a:spAutoFit/>
          </a:bodyPr>
          <a:lstStyle/>
          <a:p>
            <a:r>
              <a:rPr lang="en-US" sz="2800" dirty="0"/>
              <a:t>Hardware</a:t>
            </a:r>
          </a:p>
        </p:txBody>
      </p:sp>
      <p:sp>
        <p:nvSpPr>
          <p:cNvPr id="21" name="Rounded Rectangle 20"/>
          <p:cNvSpPr/>
          <p:nvPr/>
        </p:nvSpPr>
        <p:spPr>
          <a:xfrm>
            <a:off x="6767617" y="3975425"/>
            <a:ext cx="2020052" cy="591150"/>
          </a:xfrm>
          <a:prstGeom prst="roundRect">
            <a:avLst>
              <a:gd name="adj" fmla="val 3442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perf API</a:t>
            </a:r>
          </a:p>
        </p:txBody>
      </p:sp>
      <p:sp>
        <p:nvSpPr>
          <p:cNvPr id="23" name="Rounded Rectangle 22"/>
          <p:cNvSpPr/>
          <p:nvPr/>
        </p:nvSpPr>
        <p:spPr>
          <a:xfrm>
            <a:off x="6767617" y="3128950"/>
            <a:ext cx="2020052" cy="591150"/>
          </a:xfrm>
          <a:prstGeom prst="roundRect">
            <a:avLst>
              <a:gd name="adj" fmla="val 3442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
            </a:r>
            <a:r>
              <a:rPr lang="en-US" sz="2400" cap="small" dirty="0"/>
              <a:t>emix</a:t>
            </a:r>
          </a:p>
        </p:txBody>
      </p:sp>
      <p:sp>
        <p:nvSpPr>
          <p:cNvPr id="24" name="Up-Down Arrow 23"/>
          <p:cNvSpPr/>
          <p:nvPr/>
        </p:nvSpPr>
        <p:spPr>
          <a:xfrm>
            <a:off x="7756154" y="3728709"/>
            <a:ext cx="149693" cy="242388"/>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aphicFrame>
        <p:nvGraphicFramePr>
          <p:cNvPr id="3" name="AEContents"/>
          <p:cNvGraphicFramePr/>
          <p:nvPr>
            <p:extLst>
              <p:ext uri="{D42A27DB-BD31-4B8C-83A1-F6EECF244321}">
                <p14:modId xmlns:p14="http://schemas.microsoft.com/office/powerpoint/2010/main" val="68931658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549388"/>
      </p:ext>
    </p:extLst>
  </p:cSld>
  <p:clrMapOvr>
    <a:masterClrMapping/>
  </p:clrMapOvr>
  <mc:AlternateContent xmlns:mc="http://schemas.openxmlformats.org/markup-compatibility/2006">
    <mc:Choice xmlns:p14="http://schemas.microsoft.com/office/powerpoint/2010/main" Requires="p14">
      <p:transition spd="slow" p14:dur="2000" advTm="20610"/>
    </mc:Choice>
    <mc:Fallback>
      <p:transition spd="slow" advTm="2061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a:t>
            </a:r>
          </a:p>
        </p:txBody>
      </p:sp>
      <p:sp>
        <p:nvSpPr>
          <p:cNvPr id="3" name="managed"/>
          <p:cNvSpPr txBox="1"/>
          <p:nvPr/>
        </p:nvSpPr>
        <p:spPr>
          <a:xfrm>
            <a:off x="3020637" y="3017852"/>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managed heap</a:t>
            </a:r>
          </a:p>
        </p:txBody>
      </p:sp>
      <p:sp>
        <p:nvSpPr>
          <p:cNvPr id="10" name="HitmEvents"/>
          <p:cNvSpPr/>
          <p:nvPr/>
        </p:nvSpPr>
        <p:spPr>
          <a:xfrm>
            <a:off x="1071880" y="1976742"/>
            <a:ext cx="949960" cy="741680"/>
          </a:xfrm>
          <a:prstGeom prst="roundRect">
            <a:avLst/>
          </a:prstGeom>
        </p:spPr>
        <p:style>
          <a:lnRef idx="3">
            <a:schemeClr val="lt1"/>
          </a:lnRef>
          <a:fillRef idx="1">
            <a:schemeClr val="accent1"/>
          </a:fillRef>
          <a:effectRef idx="1">
            <a:schemeClr val="accent1"/>
          </a:effectRef>
          <a:fontRef idx="minor">
            <a:schemeClr val="lt1"/>
          </a:fontRef>
        </p:style>
        <p:txBody>
          <a:bodyPr wrap="square" lIns="0" tIns="0" rIns="0" bIns="0" rtlCol="0" anchor="ctr"/>
          <a:lstStyle/>
          <a:p>
            <a:pPr algn="ctr"/>
            <a:r>
              <a:rPr lang="en-US" sz="2000" dirty="0"/>
              <a:t>HITM Events</a:t>
            </a:r>
          </a:p>
        </p:txBody>
      </p:sp>
      <p:sp>
        <p:nvSpPr>
          <p:cNvPr id="11" name="classify"/>
          <p:cNvSpPr/>
          <p:nvPr/>
        </p:nvSpPr>
        <p:spPr>
          <a:xfrm>
            <a:off x="2243397" y="2027542"/>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2" name="track"/>
          <p:cNvSpPr/>
          <p:nvPr/>
        </p:nvSpPr>
        <p:spPr>
          <a:xfrm>
            <a:off x="4775200" y="2088502"/>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track</a:t>
            </a:r>
          </a:p>
        </p:txBody>
      </p:sp>
      <p:sp>
        <p:nvSpPr>
          <p:cNvPr id="15" name="threshold"/>
          <p:cNvSpPr/>
          <p:nvPr/>
        </p:nvSpPr>
        <p:spPr>
          <a:xfrm>
            <a:off x="6089651" y="3106058"/>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&gt;threshold</a:t>
            </a:r>
          </a:p>
        </p:txBody>
      </p:sp>
      <p:sp>
        <p:nvSpPr>
          <p:cNvPr id="13" name="complete"/>
          <p:cNvSpPr/>
          <p:nvPr/>
        </p:nvSpPr>
        <p:spPr>
          <a:xfrm>
            <a:off x="6258243" y="2088502"/>
            <a:ext cx="1224280" cy="518160"/>
          </a:xfrm>
          <a:prstGeom prst="flowChartTerminato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complete</a:t>
            </a:r>
          </a:p>
        </p:txBody>
      </p:sp>
      <p:sp>
        <p:nvSpPr>
          <p:cNvPr id="16" name="model$lines"/>
          <p:cNvSpPr/>
          <p:nvPr/>
        </p:nvSpPr>
        <p:spPr>
          <a:xfrm>
            <a:off x="6316663"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model</a:t>
            </a:r>
            <a:br>
              <a:rPr lang="en-US" dirty="0"/>
            </a:br>
            <a:r>
              <a:rPr lang="en-US" dirty="0"/>
              <a:t> $ lines</a:t>
            </a:r>
          </a:p>
        </p:txBody>
      </p:sp>
      <p:sp>
        <p:nvSpPr>
          <p:cNvPr id="17" name="classify"/>
          <p:cNvSpPr/>
          <p:nvPr/>
        </p:nvSpPr>
        <p:spPr>
          <a:xfrm>
            <a:off x="2886335" y="4245904"/>
            <a:ext cx="1564640" cy="640080"/>
          </a:xfrm>
          <a:prstGeom prst="flowChartDecision">
            <a:avLst/>
          </a:prstGeom>
        </p:spPr>
        <p:style>
          <a:lnRef idx="3">
            <a:schemeClr val="lt1"/>
          </a:lnRef>
          <a:fillRef idx="1">
            <a:schemeClr val="accent5"/>
          </a:fillRef>
          <a:effectRef idx="1">
            <a:schemeClr val="accent5"/>
          </a:effectRef>
          <a:fontRef idx="minor">
            <a:schemeClr val="lt1"/>
          </a:fontRef>
        </p:style>
        <p:txBody>
          <a:bodyPr wrap="none" lIns="0" tIns="0" rIns="0" bIns="0" rtlCol="0" anchor="ctr">
            <a:noAutofit/>
          </a:bodyPr>
          <a:lstStyle/>
          <a:p>
            <a:pPr algn="ctr"/>
            <a:r>
              <a:rPr lang="en-US" sz="2000" dirty="0"/>
              <a:t>classify</a:t>
            </a:r>
          </a:p>
        </p:txBody>
      </p:sp>
      <p:sp>
        <p:nvSpPr>
          <p:cNvPr id="18" name="repair"/>
          <p:cNvSpPr/>
          <p:nvPr/>
        </p:nvSpPr>
        <p:spPr>
          <a:xfrm>
            <a:off x="1071880" y="3648396"/>
            <a:ext cx="949960" cy="741680"/>
          </a:xfrm>
          <a:prstGeom prst="roundRect">
            <a:avLst/>
          </a:prstGeom>
        </p:spPr>
        <p:style>
          <a:lnRef idx="3">
            <a:schemeClr val="lt1"/>
          </a:lnRef>
          <a:fillRef idx="1">
            <a:schemeClr val="accent6"/>
          </a:fillRef>
          <a:effectRef idx="1">
            <a:schemeClr val="accent6"/>
          </a:effectRef>
          <a:fontRef idx="minor">
            <a:schemeClr val="lt1"/>
          </a:fontRef>
        </p:style>
        <p:txBody>
          <a:bodyPr wrap="square" lIns="0" tIns="0" rIns="0" bIns="0" rtlCol="0" anchor="ctr"/>
          <a:lstStyle/>
          <a:p>
            <a:pPr algn="ctr"/>
            <a:r>
              <a:rPr lang="en-US" sz="2000" dirty="0"/>
              <a:t>repair</a:t>
            </a:r>
          </a:p>
        </p:txBody>
      </p:sp>
      <p:sp>
        <p:nvSpPr>
          <p:cNvPr id="19" name="report"/>
          <p:cNvSpPr/>
          <p:nvPr/>
        </p:nvSpPr>
        <p:spPr>
          <a:xfrm>
            <a:off x="1071880" y="4733614"/>
            <a:ext cx="949960" cy="741680"/>
          </a:xfrm>
          <a:prstGeom prst="roundRect">
            <a:avLst/>
          </a:prstGeom>
        </p:spPr>
        <p:style>
          <a:lnRef idx="3">
            <a:schemeClr val="lt1"/>
          </a:lnRef>
          <a:fillRef idx="1">
            <a:schemeClr val="accent2"/>
          </a:fillRef>
          <a:effectRef idx="1">
            <a:schemeClr val="accent2"/>
          </a:effectRef>
          <a:fontRef idx="minor">
            <a:schemeClr val="lt1"/>
          </a:fontRef>
        </p:style>
        <p:txBody>
          <a:bodyPr wrap="square" lIns="0" tIns="0" rIns="0" bIns="0" rtlCol="0" anchor="ctr"/>
          <a:lstStyle/>
          <a:p>
            <a:pPr algn="ctr"/>
            <a:r>
              <a:rPr lang="en-US" sz="2000" dirty="0"/>
              <a:t>report</a:t>
            </a:r>
          </a:p>
        </p:txBody>
      </p:sp>
      <p:cxnSp>
        <p:nvCxnSpPr>
          <p:cNvPr id="5" name="obj_to_repair"/>
          <p:cNvCxnSpPr>
            <a:stCxn id="17" idx="0"/>
            <a:endCxn id="18" idx="3"/>
          </p:cNvCxnSpPr>
          <p:nvPr/>
        </p:nvCxnSpPr>
        <p:spPr>
          <a:xfrm rot="16200000" flipV="1">
            <a:off x="2731914" y="3309162"/>
            <a:ext cx="226668"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obj_to_report"/>
          <p:cNvCxnSpPr>
            <a:stCxn id="17" idx="2"/>
            <a:endCxn id="19" idx="3"/>
          </p:cNvCxnSpPr>
          <p:nvPr/>
        </p:nvCxnSpPr>
        <p:spPr>
          <a:xfrm rot="5400000">
            <a:off x="2736013" y="4171812"/>
            <a:ext cx="218470" cy="1646815"/>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6" idx="1"/>
            <a:endCxn id="48" idx="3"/>
          </p:cNvCxnSpPr>
          <p:nvPr/>
        </p:nvCxnSpPr>
        <p:spPr>
          <a:xfrm flipH="1">
            <a:off x="6005887" y="4575470"/>
            <a:ext cx="31077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2"/>
            <a:endCxn id="16" idx="0"/>
          </p:cNvCxnSpPr>
          <p:nvPr/>
        </p:nvCxnSpPr>
        <p:spPr>
          <a:xfrm flipH="1">
            <a:off x="6870383" y="3746138"/>
            <a:ext cx="1588" cy="5702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3"/>
            <a:endCxn id="11" idx="1"/>
          </p:cNvCxnSpPr>
          <p:nvPr/>
        </p:nvCxnSpPr>
        <p:spPr>
          <a:xfrm>
            <a:off x="2021840" y="2347582"/>
            <a:ext cx="22155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2" idx="3"/>
            <a:endCxn id="13" idx="1"/>
          </p:cNvCxnSpPr>
          <p:nvPr/>
        </p:nvCxnSpPr>
        <p:spPr>
          <a:xfrm>
            <a:off x="5882640" y="2347582"/>
            <a:ext cx="3756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1" idx="2"/>
            <a:endCxn id="15" idx="1"/>
          </p:cNvCxnSpPr>
          <p:nvPr/>
        </p:nvCxnSpPr>
        <p:spPr>
          <a:xfrm rot="16200000" flipH="1">
            <a:off x="4178446" y="1514893"/>
            <a:ext cx="758476" cy="3063934"/>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1" idx="0"/>
            <a:endCxn id="12" idx="0"/>
          </p:cNvCxnSpPr>
          <p:nvPr/>
        </p:nvCxnSpPr>
        <p:spPr>
          <a:xfrm rot="16200000" flipH="1">
            <a:off x="4146838" y="906421"/>
            <a:ext cx="60960" cy="2303203"/>
          </a:xfrm>
          <a:prstGeom prst="bentConnector3">
            <a:avLst>
              <a:gd name="adj1" fmla="val -38281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0" name="native"/>
          <p:cNvSpPr txBox="1"/>
          <p:nvPr/>
        </p:nvSpPr>
        <p:spPr>
          <a:xfrm>
            <a:off x="2990975" y="1393551"/>
            <a:ext cx="207156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native heap &amp; stack</a:t>
            </a:r>
          </a:p>
        </p:txBody>
      </p:sp>
      <p:sp>
        <p:nvSpPr>
          <p:cNvPr id="43" name="no"/>
          <p:cNvSpPr txBox="1"/>
          <p:nvPr/>
        </p:nvSpPr>
        <p:spPr>
          <a:xfrm>
            <a:off x="6877051" y="2679077"/>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no</a:t>
            </a:r>
          </a:p>
        </p:txBody>
      </p:sp>
      <p:sp>
        <p:nvSpPr>
          <p:cNvPr id="44" name="yes"/>
          <p:cNvSpPr txBox="1"/>
          <p:nvPr/>
        </p:nvSpPr>
        <p:spPr>
          <a:xfrm>
            <a:off x="6887301" y="3852749"/>
            <a:ext cx="536802"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yes</a:t>
            </a:r>
          </a:p>
        </p:txBody>
      </p:sp>
      <p:sp>
        <p:nvSpPr>
          <p:cNvPr id="48" name="map2obj"/>
          <p:cNvSpPr/>
          <p:nvPr/>
        </p:nvSpPr>
        <p:spPr>
          <a:xfrm>
            <a:off x="4898447" y="4316390"/>
            <a:ext cx="1107440" cy="518160"/>
          </a:xfrm>
          <a:prstGeom prst="flowChart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map to objects</a:t>
            </a:r>
          </a:p>
        </p:txBody>
      </p:sp>
      <p:cxnSp>
        <p:nvCxnSpPr>
          <p:cNvPr id="55" name="Straight Arrow Connector 54"/>
          <p:cNvCxnSpPr>
            <a:stCxn id="15" idx="0"/>
            <a:endCxn id="13" idx="2"/>
          </p:cNvCxnSpPr>
          <p:nvPr/>
        </p:nvCxnSpPr>
        <p:spPr>
          <a:xfrm flipH="1" flipV="1">
            <a:off x="6870383" y="2606662"/>
            <a:ext cx="1588" cy="4993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false sharing"/>
          <p:cNvSpPr txBox="1"/>
          <p:nvPr/>
        </p:nvSpPr>
        <p:spPr>
          <a:xfrm>
            <a:off x="2048983" y="3617309"/>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false sharing</a:t>
            </a:r>
          </a:p>
        </p:txBody>
      </p:sp>
      <p:sp>
        <p:nvSpPr>
          <p:cNvPr id="65" name="true sharing"/>
          <p:cNvSpPr txBox="1"/>
          <p:nvPr/>
        </p:nvSpPr>
        <p:spPr>
          <a:xfrm>
            <a:off x="2069273" y="5142148"/>
            <a:ext cx="1634123" cy="369332"/>
          </a:xfrm>
          <a:prstGeom prst="rect">
            <a:avLst/>
          </a:prstGeom>
          <a:noFill/>
        </p:spPr>
        <p:txBody>
          <a:bodyPr wrap="square" rtlCol="0">
            <a:spAutoFit/>
          </a:bodyPr>
          <a:lstStyle/>
          <a:p>
            <a:pPr algn="ctr"/>
            <a:r>
              <a:rPr lang="en-US" dirty="0">
                <a:solidFill>
                  <a:srgbClr val="0070C0"/>
                </a:solidFill>
                <a:latin typeface="Calibri" panose="020F0502020204030204" pitchFamily="34" charset="0"/>
                <a:cs typeface="Calibri" panose="020F0502020204030204" pitchFamily="34" charset="0"/>
              </a:rPr>
              <a:t>true sharing</a:t>
            </a:r>
          </a:p>
        </p:txBody>
      </p:sp>
      <p:cxnSp>
        <p:nvCxnSpPr>
          <p:cNvPr id="69" name="Straight Arrow Connector 68"/>
          <p:cNvCxnSpPr>
            <a:stCxn id="48" idx="1"/>
            <a:endCxn id="17" idx="3"/>
          </p:cNvCxnSpPr>
          <p:nvPr/>
        </p:nvCxnSpPr>
        <p:spPr>
          <a:xfrm flipH="1" flipV="1">
            <a:off x="4450975" y="4565944"/>
            <a:ext cx="447472" cy="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AEContents"/>
          <p:cNvGraphicFramePr/>
          <p:nvPr>
            <p:extLst>
              <p:ext uri="{D42A27DB-BD31-4B8C-83A1-F6EECF244321}">
                <p14:modId xmlns:p14="http://schemas.microsoft.com/office/powerpoint/2010/main" val="64465304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18397050"/>
      </p:ext>
    </p:extLst>
  </p:cSld>
  <p:clrMapOvr>
    <a:masterClrMapping/>
  </p:clrMapOvr>
  <mc:AlternateContent xmlns:mc="http://schemas.openxmlformats.org/markup-compatibility/2006">
    <mc:Choice xmlns:p14="http://schemas.microsoft.com/office/powerpoint/2010/main" Requires="p14">
      <p:transition spd="slow" p14:dur="2000" advTm="94947"/>
    </mc:Choice>
    <mc:Fallback>
      <p:transition spd="slow" advTm="949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down)">
                                      <p:cBhvr>
                                        <p:cTn id="52" dur="500"/>
                                        <p:tgtEl>
                                          <p:spTgt spid="5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wipe(up)">
                                      <p:cBhvr>
                                        <p:cTn id="60" dur="500"/>
                                        <p:tgtEl>
                                          <p:spTgt spid="44"/>
                                        </p:tgtEl>
                                      </p:cBhvr>
                                    </p:animEffect>
                                  </p:childTnLst>
                                </p:cTn>
                              </p:par>
                              <p:par>
                                <p:cTn id="61" presetID="22" presetClass="entr" presetSubtype="1"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up)">
                                      <p:cBhvr>
                                        <p:cTn id="63" dur="500"/>
                                        <p:tgtEl>
                                          <p:spTgt spid="22"/>
                                        </p:tgtEl>
                                      </p:cBhvr>
                                    </p:animEffect>
                                  </p:childTnLst>
                                </p:cTn>
                              </p:par>
                            </p:childTnLst>
                          </p:cTn>
                        </p:par>
                        <p:par>
                          <p:cTn id="64" fill="hold">
                            <p:stCondLst>
                              <p:cond delay="500"/>
                            </p:stCondLst>
                            <p:childTnLst>
                              <p:par>
                                <p:cTn id="65" presetID="2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par>
                          <p:cTn id="68" fill="hold">
                            <p:stCondLst>
                              <p:cond delay="1000"/>
                            </p:stCondLst>
                            <p:childTnLst>
                              <p:par>
                                <p:cTn id="69" presetID="2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right)">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right)">
                                      <p:cBhvr>
                                        <p:cTn id="76" dur="500"/>
                                        <p:tgtEl>
                                          <p:spTgt spid="48"/>
                                        </p:tgtEl>
                                      </p:cBhvr>
                                    </p:animEffect>
                                  </p:childTnLst>
                                </p:cTn>
                              </p:par>
                            </p:childTnLst>
                          </p:cTn>
                        </p:par>
                        <p:par>
                          <p:cTn id="77" fill="hold">
                            <p:stCondLst>
                              <p:cond delay="500"/>
                            </p:stCondLst>
                            <p:childTnLst>
                              <p:par>
                                <p:cTn id="78" presetID="22" presetClass="entr" presetSubtype="2" fill="hold"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wipe(right)">
                                      <p:cBhvr>
                                        <p:cTn id="80" dur="500"/>
                                        <p:tgtEl>
                                          <p:spTgt spid="69"/>
                                        </p:tgtEl>
                                      </p:cBhvr>
                                    </p:animEffect>
                                  </p:childTnLst>
                                </p:cTn>
                              </p:par>
                            </p:childTnLst>
                          </p:cTn>
                        </p:par>
                        <p:par>
                          <p:cTn id="81" fill="hold">
                            <p:stCondLst>
                              <p:cond delay="1000"/>
                            </p:stCondLst>
                            <p:childTnLst>
                              <p:par>
                                <p:cTn id="82" presetID="22" presetClass="entr" presetSubtype="2"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right)">
                                      <p:cBhvr>
                                        <p:cTn id="89" dur="500"/>
                                        <p:tgtEl>
                                          <p:spTgt spid="7"/>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wipe(right)">
                                      <p:cBhvr>
                                        <p:cTn id="92" dur="500"/>
                                        <p:tgtEl>
                                          <p:spTgt spid="65"/>
                                        </p:tgtEl>
                                      </p:cBhvr>
                                    </p:animEffect>
                                  </p:childTnLst>
                                </p:cTn>
                              </p:par>
                            </p:childTnLst>
                          </p:cTn>
                        </p:par>
                        <p:par>
                          <p:cTn id="93" fill="hold">
                            <p:stCondLst>
                              <p:cond delay="500"/>
                            </p:stCondLst>
                            <p:childTnLst>
                              <p:par>
                                <p:cTn id="94" presetID="22" presetClass="entr" presetSubtype="2"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right)">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animEffect transition="in" filter="wipe(right)">
                                      <p:cBhvr>
                                        <p:cTn id="101" dur="500"/>
                                        <p:tgtEl>
                                          <p:spTgt spid="64"/>
                                        </p:tgtEl>
                                      </p:cBhvr>
                                    </p:animEffect>
                                  </p:childTnLst>
                                </p:cTn>
                              </p:par>
                              <p:par>
                                <p:cTn id="102" presetID="22" presetClass="entr" presetSubtype="2" fill="hold" nodeType="withEffect">
                                  <p:stCondLst>
                                    <p:cond delay="0"/>
                                  </p:stCondLst>
                                  <p:childTnLst>
                                    <p:set>
                                      <p:cBhvr>
                                        <p:cTn id="103" dur="1" fill="hold">
                                          <p:stCondLst>
                                            <p:cond delay="0"/>
                                          </p:stCondLst>
                                        </p:cTn>
                                        <p:tgtEl>
                                          <p:spTgt spid="5"/>
                                        </p:tgtEl>
                                        <p:attrNameLst>
                                          <p:attrName>style.visibility</p:attrName>
                                        </p:attrNameLst>
                                      </p:cBhvr>
                                      <p:to>
                                        <p:strVal val="visible"/>
                                      </p:to>
                                    </p:set>
                                    <p:animEffect transition="in" filter="wipe(right)">
                                      <p:cBhvr>
                                        <p:cTn id="104" dur="500"/>
                                        <p:tgtEl>
                                          <p:spTgt spid="5"/>
                                        </p:tgtEl>
                                      </p:cBhvr>
                                    </p:animEffect>
                                  </p:childTnLst>
                                </p:cTn>
                              </p:par>
                            </p:childTnLst>
                          </p:cTn>
                        </p:par>
                        <p:par>
                          <p:cTn id="105" fill="hold">
                            <p:stCondLst>
                              <p:cond delay="500"/>
                            </p:stCondLst>
                            <p:childTnLst>
                              <p:par>
                                <p:cTn id="106" presetID="22" presetClass="entr" presetSubtype="2" fill="hold" grpId="0" nodeType="after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right)">
                                      <p:cBhvr>
                                        <p:cTn id="10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5" grpId="0" animBg="1"/>
      <p:bldP spid="13" grpId="0" animBg="1"/>
      <p:bldP spid="16" grpId="0" animBg="1"/>
      <p:bldP spid="17" grpId="0" animBg="1"/>
      <p:bldP spid="18" grpId="0" animBg="1"/>
      <p:bldP spid="19" grpId="0" animBg="1"/>
      <p:bldP spid="40" grpId="0"/>
      <p:bldP spid="43" grpId="0"/>
      <p:bldP spid="44" grpId="0"/>
      <p:bldP spid="48" grpId="0" animBg="1"/>
      <p:bldP spid="64" grpId="0"/>
      <p:bldP spid="6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Line Modelling</a:t>
            </a:r>
          </a:p>
        </p:txBody>
      </p:sp>
      <p:sp>
        <p:nvSpPr>
          <p:cNvPr id="3" name="Content Placeholder 2"/>
          <p:cNvSpPr>
            <a:spLocks noGrp="1"/>
          </p:cNvSpPr>
          <p:nvPr>
            <p:ph idx="1"/>
          </p:nvPr>
        </p:nvSpPr>
        <p:spPr>
          <a:xfrm>
            <a:off x="628649" y="1825625"/>
            <a:ext cx="7996207" cy="4351338"/>
          </a:xfrm>
        </p:spPr>
        <p:txBody>
          <a:bodyPr>
            <a:normAutofit/>
          </a:bodyPr>
          <a:lstStyle/>
          <a:p>
            <a:r>
              <a:rPr lang="en-US" dirty="0"/>
              <a:t>Cache lines are modelled with 64-bit bitmaps</a:t>
            </a:r>
          </a:p>
          <a:p>
            <a:r>
              <a:rPr lang="en-US" dirty="0"/>
              <a:t>HITM event </a:t>
            </a:r>
            <a:r>
              <a:rPr lang="en-US" dirty="0">
                <a:sym typeface="Symbol" panose="05050102010706020507" pitchFamily="18" charset="2"/>
              </a:rPr>
              <a:t> </a:t>
            </a:r>
            <a:r>
              <a:rPr lang="en-US" dirty="0"/>
              <a:t>set the </a:t>
            </a:r>
            <a:r>
              <a:rPr lang="en-US" u="sng" dirty="0"/>
              <a:t>address bit</a:t>
            </a:r>
            <a:r>
              <a:rPr lang="en-US" dirty="0"/>
              <a:t>, count hit</a:t>
            </a:r>
          </a:p>
          <a:p>
            <a:r>
              <a:rPr lang="en-US" dirty="0"/>
              <a:t>Multiple bits set </a:t>
            </a:r>
            <a:r>
              <a:rPr lang="en-US" dirty="0">
                <a:sym typeface="Symbol" panose="05050102010706020507" pitchFamily="18" charset="2"/>
              </a:rPr>
              <a:t></a:t>
            </a:r>
            <a:r>
              <a:rPr lang="en-US" dirty="0"/>
              <a:t> potential false sharing</a:t>
            </a:r>
          </a:p>
          <a:p>
            <a:r>
              <a:rPr lang="en-US" dirty="0"/>
              <a:t>Repair is cheaper then more complete modelling!</a:t>
            </a:r>
          </a:p>
          <a:p>
            <a:r>
              <a:rPr lang="en-US" dirty="0"/>
              <a:t>Repair when counter exceeds threshold</a:t>
            </a:r>
          </a:p>
        </p:txBody>
      </p:sp>
      <p:graphicFrame>
        <p:nvGraphicFramePr>
          <p:cNvPr id="4" name="AEContents"/>
          <p:cNvGraphicFramePr/>
          <p:nvPr>
            <p:extLst>
              <p:ext uri="{D42A27DB-BD31-4B8C-83A1-F6EECF244321}">
                <p14:modId xmlns:p14="http://schemas.microsoft.com/office/powerpoint/2010/main" val="172746091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19617"/>
      </p:ext>
    </p:extLst>
  </p:cSld>
  <p:clrMapOvr>
    <a:masterClrMapping/>
  </p:clrMapOvr>
  <mc:AlternateContent xmlns:mc="http://schemas.openxmlformats.org/markup-compatibility/2006">
    <mc:Choice xmlns:p14="http://schemas.microsoft.com/office/powerpoint/2010/main" Requires="p14">
      <p:transition spd="slow" p14:dur="2000" advTm="107080"/>
    </mc:Choice>
    <mc:Fallback>
      <p:transition spd="slow" advTm="10708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Flow</a:t>
            </a:r>
          </a:p>
        </p:txBody>
      </p:sp>
      <p:pic>
        <p:nvPicPr>
          <p:cNvPr id="15" name="A1"/>
          <p:cNvPicPr>
            <a:picLocks noGrp="1" noChangeAspect="1"/>
          </p:cNvPicPr>
          <p:nvPr>
            <p:ph idx="1"/>
          </p:nvPr>
        </p:nvPicPr>
        <p:blipFill rotWithShape="1">
          <a:blip r:embed="rId4">
            <a:extLst>
              <a:ext uri="{28A0092B-C50C-407E-A947-70E740481C1C}">
                <a14:useLocalDpi xmlns:a14="http://schemas.microsoft.com/office/drawing/2010/main" val="0"/>
              </a:ext>
            </a:extLst>
          </a:blip>
          <a:srcRect r="82630"/>
          <a:stretch/>
        </p:blipFill>
        <p:spPr>
          <a:xfrm>
            <a:off x="1123561" y="1690689"/>
            <a:ext cx="1197999" cy="4442655"/>
          </a:xfrm>
        </p:spPr>
      </p:pic>
      <p:pic>
        <p:nvPicPr>
          <p:cNvPr id="13" name="A2"/>
          <p:cNvPicPr>
            <a:picLocks noChangeAspect="1"/>
          </p:cNvPicPr>
          <p:nvPr/>
        </p:nvPicPr>
        <p:blipFill rotWithShape="1">
          <a:blip r:embed="rId4">
            <a:extLst>
              <a:ext uri="{28A0092B-C50C-407E-A947-70E740481C1C}">
                <a14:useLocalDpi xmlns:a14="http://schemas.microsoft.com/office/drawing/2010/main" val="0"/>
              </a:ext>
            </a:extLst>
          </a:blip>
          <a:srcRect r="53462"/>
          <a:stretch/>
        </p:blipFill>
        <p:spPr>
          <a:xfrm>
            <a:off x="1123561" y="1690689"/>
            <a:ext cx="3209679" cy="4442655"/>
          </a:xfrm>
          <a:prstGeom prst="rect">
            <a:avLst/>
          </a:prstGeom>
        </p:spPr>
      </p:pic>
      <p:pic>
        <p:nvPicPr>
          <p:cNvPr id="14" name="A3"/>
          <p:cNvPicPr>
            <a:picLocks noChangeAspect="1"/>
          </p:cNvPicPr>
          <p:nvPr/>
        </p:nvPicPr>
        <p:blipFill rotWithShape="1">
          <a:blip r:embed="rId4">
            <a:extLst>
              <a:ext uri="{28A0092B-C50C-407E-A947-70E740481C1C}">
                <a14:useLocalDpi xmlns:a14="http://schemas.microsoft.com/office/drawing/2010/main" val="0"/>
              </a:ext>
            </a:extLst>
          </a:blip>
          <a:srcRect r="24589"/>
          <a:stretch/>
        </p:blipFill>
        <p:spPr>
          <a:xfrm>
            <a:off x="1123561" y="1690688"/>
            <a:ext cx="5201039" cy="4442655"/>
          </a:xfrm>
          <a:prstGeom prst="rect">
            <a:avLst/>
          </a:prstGeom>
        </p:spPr>
      </p:pic>
      <p:pic>
        <p:nvPicPr>
          <p:cNvPr id="16" name="A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561" y="1690688"/>
            <a:ext cx="6896878" cy="4442655"/>
          </a:xfrm>
          <a:prstGeom prst="rect">
            <a:avLst/>
          </a:prstGeom>
        </p:spPr>
      </p:pic>
      <p:graphicFrame>
        <p:nvGraphicFramePr>
          <p:cNvPr id="3" name="AEContents"/>
          <p:cNvGraphicFramePr/>
          <p:nvPr>
            <p:extLst>
              <p:ext uri="{D42A27DB-BD31-4B8C-83A1-F6EECF244321}">
                <p14:modId xmlns:p14="http://schemas.microsoft.com/office/powerpoint/2010/main" val="304259571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094633581"/>
      </p:ext>
    </p:extLst>
  </p:cSld>
  <p:clrMapOvr>
    <a:masterClrMapping/>
  </p:clrMapOvr>
  <mc:AlternateContent xmlns:mc="http://schemas.openxmlformats.org/markup-compatibility/2006">
    <mc:Choice xmlns:p14="http://schemas.microsoft.com/office/powerpoint/2010/main" Requires="p14">
      <p:transition spd="slow" p14:dur="2000" advTm="43823"/>
    </mc:Choice>
    <mc:Fallback>
      <p:transition spd="slow" advTm="438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sp>
        <p:nvSpPr>
          <p:cNvPr id="3" name="Content Placeholder 2"/>
          <p:cNvSpPr>
            <a:spLocks noGrp="1"/>
          </p:cNvSpPr>
          <p:nvPr>
            <p:ph idx="1"/>
          </p:nvPr>
        </p:nvSpPr>
        <p:spPr>
          <a:xfrm>
            <a:off x="704850" y="1825625"/>
            <a:ext cx="7886700" cy="4351338"/>
          </a:xfrm>
        </p:spPr>
        <p:txBody>
          <a:bodyPr>
            <a:normAutofit/>
          </a:bodyPr>
          <a:lstStyle/>
          <a:p>
            <a:r>
              <a:rPr lang="en-US" dirty="0"/>
              <a:t>Instance data</a:t>
            </a:r>
          </a:p>
          <a:p>
            <a:r>
              <a:rPr lang="en-US" dirty="0"/>
              <a:t>Instance size</a:t>
            </a:r>
          </a:p>
          <a:p>
            <a:r>
              <a:rPr lang="en-US" dirty="0"/>
              <a:t>Field list</a:t>
            </a:r>
          </a:p>
          <a:p>
            <a:r>
              <a:rPr lang="en-US" dirty="0" err="1"/>
              <a:t>OOPMap</a:t>
            </a:r>
            <a:r>
              <a:rPr lang="en-US" dirty="0"/>
              <a:t> (reference block map)</a:t>
            </a:r>
          </a:p>
          <a:p>
            <a:r>
              <a:rPr lang="en-US" dirty="0"/>
              <a:t>Constant-pool cache</a:t>
            </a:r>
          </a:p>
        </p:txBody>
      </p:sp>
      <p:graphicFrame>
        <p:nvGraphicFramePr>
          <p:cNvPr id="4" name="AEContents"/>
          <p:cNvGraphicFramePr/>
          <p:nvPr>
            <p:extLst>
              <p:ext uri="{D42A27DB-BD31-4B8C-83A1-F6EECF244321}">
                <p14:modId xmlns:p14="http://schemas.microsoft.com/office/powerpoint/2010/main" val="109589378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4954724"/>
      </p:ext>
    </p:extLst>
  </p:cSld>
  <p:clrMapOvr>
    <a:masterClrMapping/>
  </p:clrMapOvr>
  <mc:AlternateContent xmlns:mc="http://schemas.openxmlformats.org/markup-compatibility/2006">
    <mc:Choice xmlns:p14="http://schemas.microsoft.com/office/powerpoint/2010/main" Requires="p14">
      <p:transition spd="slow" p14:dur="2000" advTm="40065"/>
    </mc:Choice>
    <mc:Fallback>
      <p:transition spd="slow" advTm="4006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22" name="Table 21"/>
          <p:cNvGraphicFramePr>
            <a:graphicFrameLocks noGrp="1"/>
          </p:cNvGraphicFramePr>
          <p:nvPr>
            <p:extLst>
              <p:ext uri="{D42A27DB-BD31-4B8C-83A1-F6EECF244321}">
                <p14:modId xmlns:p14="http://schemas.microsoft.com/office/powerpoint/2010/main" val="1933621934"/>
              </p:ext>
            </p:extLst>
          </p:nvPr>
        </p:nvGraphicFramePr>
        <p:xfrm>
          <a:off x="3619598" y="1600200"/>
          <a:ext cx="1904803" cy="1737360"/>
        </p:xfrm>
        <a:graphic>
          <a:graphicData uri="http://schemas.openxmlformats.org/drawingml/2006/table">
            <a:tbl>
              <a:tblPr firstRow="1" bandRow="1">
                <a:tableStyleId>{5940675A-B579-460E-94D1-54222C63F5DA}</a:tableStyleId>
              </a:tblPr>
              <a:tblGrid>
                <a:gridCol w="1904803">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tcPr>
                </a:tc>
                <a:extLst>
                  <a:ext uri="{0D108BD9-81ED-4DB2-BD59-A6C34878D82A}">
                    <a16:rowId xmlns:a16="http://schemas.microsoft.com/office/drawing/2014/main" val="2434496155"/>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762148995"/>
              </p:ext>
            </p:extLst>
          </p:nvPr>
        </p:nvGraphicFramePr>
        <p:xfrm>
          <a:off x="2051757"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rgbClr val="FFCCFF"/>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cxnSp>
        <p:nvCxnSpPr>
          <p:cNvPr id="30" name="Elbow Connector 29"/>
          <p:cNvCxnSpPr>
            <a:stCxn id="23" idx="0"/>
            <a:endCxn id="22" idx="2"/>
          </p:cNvCxnSpPr>
          <p:nvPr/>
        </p:nvCxnSpPr>
        <p:spPr>
          <a:xfrm rot="5400000" flipH="1" flipV="1">
            <a:off x="3587932" y="2697641"/>
            <a:ext cx="344147" cy="1623987"/>
          </a:xfrm>
          <a:prstGeom prst="bentConnector3">
            <a:avLst>
              <a:gd name="adj1" fmla="val 32443"/>
            </a:avLst>
          </a:prstGeom>
          <a:ln>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3472985" y="4903511"/>
            <a:ext cx="300509" cy="414494"/>
          </a:xfrm>
          <a:prstGeom prst="rect">
            <a:avLst/>
          </a:prstGeom>
        </p:spPr>
      </p:pic>
      <p:cxnSp>
        <p:nvCxnSpPr>
          <p:cNvPr id="35" name="Elbow Connector 34"/>
          <p:cNvCxnSpPr>
            <a:stCxn id="29" idx="0"/>
          </p:cNvCxnSpPr>
          <p:nvPr/>
        </p:nvCxnSpPr>
        <p:spPr>
          <a:xfrm rot="16200000" flipV="1">
            <a:off x="5411025" y="2728222"/>
            <a:ext cx="113007" cy="1793964"/>
          </a:xfrm>
          <a:prstGeom prst="bentConnector2">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36" name="Isosceles Triangle 35"/>
          <p:cNvSpPr/>
          <p:nvPr/>
        </p:nvSpPr>
        <p:spPr>
          <a:xfrm>
            <a:off x="4488658" y="3339970"/>
            <a:ext cx="163777" cy="161811"/>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Pentagon 39"/>
          <p:cNvSpPr/>
          <p:nvPr/>
        </p:nvSpPr>
        <p:spPr>
          <a:xfrm>
            <a:off x="2211658" y="2309660"/>
            <a:ext cx="1382436" cy="317004"/>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1" name="Pentagon 40"/>
          <p:cNvSpPr/>
          <p:nvPr/>
        </p:nvSpPr>
        <p:spPr>
          <a:xfrm>
            <a:off x="2211658" y="3160466"/>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4" name="Pentagon 43"/>
          <p:cNvSpPr/>
          <p:nvPr/>
        </p:nvSpPr>
        <p:spPr>
          <a:xfrm>
            <a:off x="662957" y="4758224"/>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5" name="Pentagon 44"/>
          <p:cNvSpPr/>
          <p:nvPr/>
        </p:nvSpPr>
        <p:spPr>
          <a:xfrm>
            <a:off x="662957" y="5615535"/>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sp>
        <p:nvSpPr>
          <p:cNvPr id="46" name="Pentagon 45"/>
          <p:cNvSpPr/>
          <p:nvPr/>
        </p:nvSpPr>
        <p:spPr>
          <a:xfrm flipH="1">
            <a:off x="7268821" y="4762007"/>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48b</a:t>
            </a:r>
          </a:p>
        </p:txBody>
      </p:sp>
      <p:sp>
        <p:nvSpPr>
          <p:cNvPr id="47" name="Pentagon 46"/>
          <p:cNvSpPr/>
          <p:nvPr/>
        </p:nvSpPr>
        <p:spPr>
          <a:xfrm flipH="1">
            <a:off x="7268821" y="5613399"/>
            <a:ext cx="1380744" cy="320040"/>
          </a:xfrm>
          <a:prstGeom prst="homePlate">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pad 62b</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72986" y="4913559"/>
            <a:ext cx="293224" cy="404445"/>
          </a:xfrm>
          <a:prstGeom prst="rect">
            <a:avLst/>
          </a:prstGeom>
        </p:spPr>
      </p:pic>
      <p:graphicFrame>
        <p:nvGraphicFramePr>
          <p:cNvPr id="29" name="Table 28"/>
          <p:cNvGraphicFramePr>
            <a:graphicFrameLocks noGrp="1"/>
          </p:cNvGraphicFramePr>
          <p:nvPr>
            <p:extLst>
              <p:ext uri="{D42A27DB-BD31-4B8C-83A1-F6EECF244321}">
                <p14:modId xmlns:p14="http://schemas.microsoft.com/office/powerpoint/2010/main" val="19329609"/>
              </p:ext>
            </p:extLst>
          </p:nvPr>
        </p:nvGraphicFramePr>
        <p:xfrm>
          <a:off x="5468255" y="3681707"/>
          <a:ext cx="1792510" cy="2537460"/>
        </p:xfrm>
        <a:graphic>
          <a:graphicData uri="http://schemas.openxmlformats.org/drawingml/2006/table">
            <a:tbl>
              <a:tblPr firstRow="1" bandRow="1">
                <a:tableStyleId>{5940675A-B579-460E-94D1-54222C63F5DA}</a:tableStyleId>
              </a:tblPr>
              <a:tblGrid>
                <a:gridCol w="1792510">
                  <a:extLst>
                    <a:ext uri="{9D8B030D-6E8A-4147-A177-3AD203B41FA5}">
                      <a16:colId xmlns:a16="http://schemas.microsoft.com/office/drawing/2014/main" val="4150943658"/>
                    </a:ext>
                  </a:extLst>
                </a:gridCol>
              </a:tblGrid>
              <a:tr h="271374">
                <a:tc>
                  <a:txBody>
                    <a:bodyPr/>
                    <a:lstStyle/>
                    <a:p>
                      <a:pPr algn="ctr"/>
                      <a:r>
                        <a:rPr lang="en-US" sz="24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71374">
                <a:tc>
                  <a:txBody>
                    <a:bodyPr/>
                    <a:lstStyle/>
                    <a:p>
                      <a:r>
                        <a:rPr lang="en-US" sz="24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71374">
                <a:tc>
                  <a:txBody>
                    <a:bodyPr/>
                    <a:lstStyle/>
                    <a:p>
                      <a:r>
                        <a:rPr lang="en-US" sz="2400" dirty="0"/>
                        <a:t>byte a1</a:t>
                      </a:r>
                    </a:p>
                  </a:txBody>
                  <a:tcPr marL="68580" marR="68580" marT="34290" marB="34290">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760028110"/>
                  </a:ext>
                </a:extLst>
              </a:tr>
              <a:tr h="271374">
                <a:tc>
                  <a:txBody>
                    <a:bodyPr/>
                    <a:lstStyle/>
                    <a:p>
                      <a:r>
                        <a:rPr lang="en-US" sz="2400" dirty="0"/>
                        <a:t>byte a2</a:t>
                      </a:r>
                    </a:p>
                  </a:txBody>
                  <a:tcPr marL="68580" marR="68580" marT="34290" marB="34290">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71374">
                <a:tc>
                  <a:txBody>
                    <a:bodyPr/>
                    <a:lstStyle/>
                    <a:p>
                      <a:r>
                        <a:rPr lang="en-US" sz="24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3" name="AEContents"/>
          <p:cNvGraphicFramePr/>
          <p:nvPr>
            <p:extLst>
              <p:ext uri="{D42A27DB-BD31-4B8C-83A1-F6EECF244321}">
                <p14:modId xmlns:p14="http://schemas.microsoft.com/office/powerpoint/2010/main" val="3238192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400535"/>
      </p:ext>
    </p:extLst>
  </p:cSld>
  <p:clrMapOvr>
    <a:masterClrMapping/>
  </p:clrMapOvr>
  <mc:AlternateContent xmlns:mc="http://schemas.openxmlformats.org/markup-compatibility/2006">
    <mc:Choice xmlns:p14="http://schemas.microsoft.com/office/powerpoint/2010/main" Requires="p14">
      <p:transition spd="slow" p14:dur="2000" advTm="74502"/>
    </mc:Choice>
    <mc:Fallback>
      <p:transition spd="slow" advTm="74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7 2.22222E-6 L -0.07378 -0.21852 L -0.07465 -0.23681 L 0.10365 -0.23588 L 0.1033 -0.26945 L 0.19149 -0.36343 " pathEditMode="relative" rAng="0" ptsTypes="AAAAAA">
                                      <p:cBhvr>
                                        <p:cTn id="6" dur="2000" fill="hold"/>
                                        <p:tgtEl>
                                          <p:spTgt spid="39"/>
                                        </p:tgtEl>
                                        <p:attrNameLst>
                                          <p:attrName>ppt_x</p:attrName>
                                          <p:attrName>ppt_y</p:attrName>
                                        </p:attrNameLst>
                                      </p:cBhvr>
                                      <p:rCtr x="5833" y="-18171"/>
                                    </p:animMotion>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4" grpId="0" animBg="1"/>
      <p:bldP spid="45" grpId="0" animBg="1"/>
      <p:bldP spid="46"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Repair</a:t>
            </a:r>
          </a:p>
        </p:txBody>
      </p:sp>
      <p:sp>
        <p:nvSpPr>
          <p:cNvPr id="3" name="Content Placeholder 2"/>
          <p:cNvSpPr>
            <a:spLocks noGrp="1"/>
          </p:cNvSpPr>
          <p:nvPr>
            <p:ph idx="1"/>
          </p:nvPr>
        </p:nvSpPr>
        <p:spPr/>
        <p:txBody>
          <a:bodyPr>
            <a:normAutofit/>
          </a:bodyPr>
          <a:lstStyle/>
          <a:p>
            <a:r>
              <a:rPr lang="en-US" dirty="0"/>
              <a:t>Trace all </a:t>
            </a:r>
            <a:r>
              <a:rPr lang="en-US" dirty="0" err="1"/>
              <a:t>strong+weak</a:t>
            </a:r>
            <a:r>
              <a:rPr lang="en-US" dirty="0"/>
              <a:t> roots in the system</a:t>
            </a:r>
          </a:p>
          <a:p>
            <a:r>
              <a:rPr lang="en-US" dirty="0"/>
              <a:t>Traverse heap and find targeted instances</a:t>
            </a:r>
          </a:p>
          <a:p>
            <a:pPr lvl="1"/>
            <a:r>
              <a:rPr lang="en-US" sz="2600" dirty="0"/>
              <a:t>Live </a:t>
            </a:r>
            <a:r>
              <a:rPr lang="en-US" sz="2600" dirty="0">
                <a:sym typeface="Symbol" panose="05050102010706020507" pitchFamily="18" charset="2"/>
              </a:rPr>
              <a:t> </a:t>
            </a:r>
            <a:r>
              <a:rPr lang="en-US" sz="2600" dirty="0"/>
              <a:t>Relocate &amp; pad, store forwarding pointer</a:t>
            </a:r>
          </a:p>
          <a:p>
            <a:pPr lvl="1"/>
            <a:r>
              <a:rPr lang="en-US" sz="2600" dirty="0"/>
              <a:t>Dead </a:t>
            </a:r>
            <a:r>
              <a:rPr lang="en-US" sz="2600" dirty="0">
                <a:sym typeface="Symbol" panose="05050102010706020507" pitchFamily="18" charset="2"/>
              </a:rPr>
              <a:t>  </a:t>
            </a:r>
            <a:r>
              <a:rPr lang="en-US" sz="2600" dirty="0"/>
              <a:t>Fix size mismatch</a:t>
            </a:r>
          </a:p>
          <a:p>
            <a:r>
              <a:rPr lang="en-US" dirty="0"/>
              <a:t>Adjust all pointers to forwarded objects</a:t>
            </a:r>
          </a:p>
          <a:p>
            <a:r>
              <a:rPr lang="en-US" i="1" dirty="0" err="1"/>
              <a:t>Deoptimize</a:t>
            </a:r>
            <a:r>
              <a:rPr lang="en-US" i="1" dirty="0"/>
              <a:t> </a:t>
            </a:r>
            <a:r>
              <a:rPr lang="en-US" dirty="0"/>
              <a:t>all relevant stack frames</a:t>
            </a:r>
          </a:p>
          <a:p>
            <a:pPr lvl="2"/>
            <a:endParaRPr lang="en-US" dirty="0"/>
          </a:p>
          <a:p>
            <a:pPr lvl="1"/>
            <a:endParaRPr lang="en-US" sz="1650" dirty="0"/>
          </a:p>
        </p:txBody>
      </p:sp>
      <p:graphicFrame>
        <p:nvGraphicFramePr>
          <p:cNvPr id="4" name="AEContents"/>
          <p:cNvGraphicFramePr/>
          <p:nvPr>
            <p:extLst>
              <p:ext uri="{D42A27DB-BD31-4B8C-83A1-F6EECF244321}">
                <p14:modId xmlns:p14="http://schemas.microsoft.com/office/powerpoint/2010/main" val="353473859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3407187"/>
      </p:ext>
    </p:extLst>
  </p:cSld>
  <p:clrMapOvr>
    <a:masterClrMapping/>
  </p:clrMapOvr>
  <mc:AlternateContent xmlns:mc="http://schemas.openxmlformats.org/markup-compatibility/2006">
    <mc:Choice xmlns:p14="http://schemas.microsoft.com/office/powerpoint/2010/main" Requires="p14">
      <p:transition spd="slow" p14:dur="2000" advTm="100944"/>
    </mc:Choice>
    <mc:Fallback>
      <p:transition spd="slow" advTm="10094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97150" y="3868615"/>
            <a:ext cx="7460015" cy="14026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7151" y="2341858"/>
            <a:ext cx="7460015" cy="9781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sun.misc.Unsafe</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Tracks unsafe access, prevents padding</a:t>
            </a:r>
          </a:p>
          <a:p>
            <a:pPr marL="342900" lvl="1" indent="0">
              <a:lnSpc>
                <a:spcPct val="100000"/>
              </a:lnSpc>
              <a:buNone/>
            </a:pPr>
            <a:r>
              <a:rPr lang="en-US" sz="2800" dirty="0">
                <a:latin typeface="LM Mono Light Cond 10" panose="00000509000000000000" pitchFamily="49" charset="0"/>
              </a:rPr>
              <a:t>FLD_OFFS = </a:t>
            </a:r>
            <a:r>
              <a:rPr lang="en-US" sz="2800" dirty="0" err="1">
                <a:latin typeface="LM Mono Light Cond 10" panose="00000509000000000000" pitchFamily="49" charset="0"/>
              </a:rPr>
              <a:t>U.objectFieldOffset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R</a:t>
            </a:r>
            <a:r>
              <a:rPr lang="en-US" cap="small" dirty="0"/>
              <a:t>emix</a:t>
            </a:r>
            <a:r>
              <a:rPr lang="en-US" dirty="0"/>
              <a:t> Extended </a:t>
            </a:r>
            <a:r>
              <a:rPr lang="en-US" b="1" dirty="0"/>
              <a:t>Unsafe</a:t>
            </a:r>
            <a:r>
              <a:rPr lang="en-US" dirty="0"/>
              <a:t> :</a:t>
            </a:r>
          </a:p>
          <a:p>
            <a:pPr marL="342900" lvl="1" indent="0">
              <a:lnSpc>
                <a:spcPct val="100000"/>
              </a:lnSpc>
              <a:buNone/>
            </a:pPr>
            <a:r>
              <a:rPr lang="en-US" sz="2800" dirty="0" err="1">
                <a:latin typeface="LM Mono Light Cond 10" panose="00000509000000000000" pitchFamily="49" charset="0"/>
              </a:rPr>
              <a:t>U.registerFieldOffset</a:t>
            </a:r>
            <a:r>
              <a:rPr lang="en-US" sz="2800" dirty="0">
                <a:latin typeface="LM Mono Light Cond 10" panose="00000509000000000000" pitchFamily="49" charset="0"/>
              </a:rPr>
              <a:t>(</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a:t>
            </a:r>
            <a:r>
              <a:rPr lang="en-US" sz="2800" dirty="0" err="1">
                <a:latin typeface="LM Mono Light Cond 10" panose="00000509000000000000" pitchFamily="49" charset="0"/>
              </a:rPr>
              <a:t>fld</a:t>
            </a:r>
            <a:r>
              <a:rPr lang="en-US" sz="2800" dirty="0">
                <a:latin typeface="LM Mono Light Cond 10" panose="00000509000000000000" pitchFamily="49" charset="0"/>
              </a:rPr>
              <a:t>"),</a:t>
            </a:r>
            <a:br>
              <a:rPr lang="en-US" sz="2800" dirty="0">
                <a:latin typeface="LM Mono Light Cond 10" panose="00000509000000000000" pitchFamily="49" charset="0"/>
              </a:rPr>
            </a:br>
            <a:r>
              <a:rPr lang="en-US" sz="2800" dirty="0">
                <a:latin typeface="LM Mono Light Cond 10" panose="00000509000000000000" pitchFamily="49" charset="0"/>
              </a:rPr>
              <a:t>                      </a:t>
            </a:r>
            <a:r>
              <a:rPr lang="en-US" sz="2800" dirty="0" err="1">
                <a:latin typeface="LM Mono Light Cond 10" panose="00000509000000000000" pitchFamily="49" charset="0"/>
              </a:rPr>
              <a:t>k.getDeclaredField</a:t>
            </a:r>
            <a:r>
              <a:rPr lang="en-US" sz="2800" dirty="0">
                <a:latin typeface="LM Mono Light Cond 10" panose="00000509000000000000" pitchFamily="49" charset="0"/>
              </a:rPr>
              <a:t>("FLD_OFFS“));</a:t>
            </a:r>
          </a:p>
          <a:p>
            <a:pPr marL="342900" lvl="1" indent="0">
              <a:lnSpc>
                <a:spcPct val="100000"/>
              </a:lnSpc>
              <a:buNone/>
            </a:pPr>
            <a:r>
              <a:rPr lang="en-US" sz="2800" dirty="0" err="1">
                <a:latin typeface="LM Mono Light Cond 10" panose="00000509000000000000" pitchFamily="49" charset="0"/>
              </a:rPr>
              <a:t>Unsafe.putLong</a:t>
            </a:r>
            <a:r>
              <a:rPr lang="en-US" sz="2800" dirty="0">
                <a:latin typeface="LM Mono Light Cond 10" panose="00000509000000000000" pitchFamily="49" charset="0"/>
              </a:rPr>
              <a:t>(o, FLD_OFFS, value);</a:t>
            </a:r>
          </a:p>
          <a:p>
            <a:pPr>
              <a:lnSpc>
                <a:spcPct val="100000"/>
              </a:lnSpc>
            </a:pPr>
            <a:r>
              <a:rPr lang="en-US" dirty="0"/>
              <a:t>Just as fast, enables padding</a:t>
            </a:r>
          </a:p>
        </p:txBody>
      </p:sp>
      <p:graphicFrame>
        <p:nvGraphicFramePr>
          <p:cNvPr id="4" name="AEContents"/>
          <p:cNvGraphicFramePr/>
          <p:nvPr>
            <p:extLst>
              <p:ext uri="{D42A27DB-BD31-4B8C-83A1-F6EECF244321}">
                <p14:modId xmlns:p14="http://schemas.microsoft.com/office/powerpoint/2010/main" val="242251726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9713275"/>
      </p:ext>
    </p:extLst>
  </p:cSld>
  <p:clrMapOvr>
    <a:masterClrMapping/>
  </p:clrMapOvr>
  <mc:AlternateContent xmlns:mc="http://schemas.openxmlformats.org/markup-compatibility/2006">
    <mc:Choice xmlns:p14="http://schemas.microsoft.com/office/powerpoint/2010/main" Requires="p14">
      <p:transition spd="slow" p14:dur="2000" advTm="73895"/>
    </mc:Choice>
    <mc:Fallback>
      <p:transition spd="slow" advTm="7389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Both are libraries for high-speed inter-thread message passing</a:t>
            </a:r>
          </a:p>
        </p:txBody>
      </p:sp>
      <p:sp>
        <p:nvSpPr>
          <p:cNvPr id="13" name="Original"/>
          <p:cNvSpPr txBox="1">
            <a:spLocks/>
          </p:cNvSpPr>
          <p:nvPr/>
        </p:nvSpPr>
        <p:spPr>
          <a:xfrm>
            <a:off x="863522" y="2905760"/>
            <a:ext cx="7701358" cy="1460077"/>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6" name="Try1"/>
          <p:cNvSpPr txBox="1">
            <a:spLocks/>
          </p:cNvSpPr>
          <p:nvPr/>
        </p:nvSpPr>
        <p:spPr>
          <a:xfrm>
            <a:off x="863522" y="2904702"/>
            <a:ext cx="7701358" cy="1850178"/>
          </a:xfrm>
          <a:prstGeom prst="rect">
            <a:avLst/>
          </a:prstGeom>
          <a:noFill/>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a</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b</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c</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d</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e</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f</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g</a:t>
            </a:r>
            <a:r>
              <a:rPr lang="en-US" sz="2300" dirty="0">
                <a:solidFill>
                  <a:srgbClr val="FF0000"/>
                </a:solidFill>
                <a:latin typeface="Consolas" panose="020B0609020204030204" pitchFamily="49" charset="0"/>
              </a:rPr>
              <a:t>; // pad before</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FF0000"/>
                </a:solidFill>
                <a:latin typeface="Consolas" panose="020B0609020204030204" pitchFamily="49" charset="0"/>
              </a:rPr>
              <a:t>  </a:t>
            </a:r>
            <a:r>
              <a:rPr lang="en-US" sz="2300" b="1" dirty="0">
                <a:solidFill>
                  <a:srgbClr val="FF0000"/>
                </a:solidFill>
                <a:latin typeface="Consolas" panose="020B0609020204030204" pitchFamily="49" charset="0"/>
              </a:rPr>
              <a:t>protected long </a:t>
            </a:r>
            <a:r>
              <a:rPr lang="en-US" sz="2300" b="1" dirty="0" err="1">
                <a:solidFill>
                  <a:srgbClr val="FF0000"/>
                </a:solidFill>
                <a:latin typeface="Consolas" panose="020B0609020204030204" pitchFamily="49" charset="0"/>
              </a:rPr>
              <a:t>i</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j</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k</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l</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m</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n</a:t>
            </a:r>
            <a:r>
              <a:rPr lang="en-US" sz="2300" dirty="0" err="1">
                <a:solidFill>
                  <a:srgbClr val="FF0000"/>
                </a:solidFill>
                <a:latin typeface="Consolas" panose="020B0609020204030204" pitchFamily="49" charset="0"/>
              </a:rPr>
              <a:t>,</a:t>
            </a:r>
            <a:r>
              <a:rPr lang="en-US" sz="2300" b="1" dirty="0" err="1">
                <a:solidFill>
                  <a:srgbClr val="FF0000"/>
                </a:solidFill>
                <a:latin typeface="Consolas" panose="020B0609020204030204" pitchFamily="49" charset="0"/>
              </a:rPr>
              <a:t>o</a:t>
            </a:r>
            <a:r>
              <a:rPr lang="en-US" sz="2300" dirty="0">
                <a:solidFill>
                  <a:srgbClr val="FF0000"/>
                </a:solidFill>
                <a:latin typeface="Consolas" panose="020B0609020204030204" pitchFamily="49" charset="0"/>
              </a:rPr>
              <a:t>; // pad after</a:t>
            </a:r>
            <a:br>
              <a:rPr lang="en-US" sz="2300" dirty="0">
                <a:solidFill>
                  <a:srgbClr val="FF000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sp>
        <p:nvSpPr>
          <p:cNvPr id="7" name="Is Enough"/>
          <p:cNvSpPr txBox="1">
            <a:spLocks/>
          </p:cNvSpPr>
          <p:nvPr/>
        </p:nvSpPr>
        <p:spPr>
          <a:xfrm>
            <a:off x="678180" y="4754881"/>
            <a:ext cx="7886700" cy="5791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this enough?</a:t>
            </a:r>
          </a:p>
        </p:txBody>
      </p:sp>
      <p:sp>
        <p:nvSpPr>
          <p:cNvPr id="15" name="No!"/>
          <p:cNvSpPr txBox="1">
            <a:spLocks/>
          </p:cNvSpPr>
          <p:nvPr/>
        </p:nvSpPr>
        <p:spPr>
          <a:xfrm>
            <a:off x="678180" y="5356858"/>
            <a:ext cx="7886700" cy="9220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solidFill>
                  <a:srgbClr val="FF0000"/>
                </a:solidFill>
              </a:rPr>
              <a:t>No!</a:t>
            </a:r>
            <a:r>
              <a:rPr lang="en-US" dirty="0"/>
              <a:t> – Class loader </a:t>
            </a:r>
            <a:r>
              <a:rPr lang="en-US"/>
              <a:t>optimizes aggressively, </a:t>
            </a:r>
            <a:r>
              <a:rPr lang="en-US" dirty="0"/>
              <a:t>lays out </a:t>
            </a:r>
            <a:r>
              <a:rPr lang="en-US" i="1" dirty="0">
                <a:latin typeface="Consolas" panose="020B0609020204030204" pitchFamily="49" charset="0"/>
              </a:rPr>
              <a:t>value</a:t>
            </a:r>
            <a:r>
              <a:rPr lang="en-US" dirty="0"/>
              <a:t> to before </a:t>
            </a:r>
            <a:r>
              <a:rPr lang="en-US" i="1" dirty="0">
                <a:latin typeface="Consolas" panose="020B0609020204030204" pitchFamily="49" charset="0"/>
              </a:rPr>
              <a:t>a</a:t>
            </a:r>
            <a:r>
              <a:rPr lang="en-US" dirty="0"/>
              <a:t>.</a:t>
            </a:r>
            <a:endParaRPr lang="en-US" dirty="0">
              <a:solidFill>
                <a:srgbClr val="FF0000"/>
              </a:solidFill>
            </a:endParaRPr>
          </a:p>
        </p:txBody>
      </p:sp>
      <p:sp>
        <p:nvSpPr>
          <p:cNvPr id="5" name="Rectangle 4"/>
          <p:cNvSpPr/>
          <p:nvPr/>
        </p:nvSpPr>
        <p:spPr>
          <a:xfrm>
            <a:off x="5775960" y="4577077"/>
            <a:ext cx="1016000" cy="5435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value</a:t>
            </a:r>
          </a:p>
        </p:txBody>
      </p:sp>
      <p:sp>
        <p:nvSpPr>
          <p:cNvPr id="14" name="Rectangle 13"/>
          <p:cNvSpPr/>
          <p:nvPr/>
        </p:nvSpPr>
        <p:spPr>
          <a:xfrm>
            <a:off x="400304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Consolas" panose="020B0609020204030204" pitchFamily="49" charset="0"/>
              </a:rPr>
              <a:t>a-g</a:t>
            </a:r>
          </a:p>
        </p:txBody>
      </p:sp>
      <p:sp>
        <p:nvSpPr>
          <p:cNvPr id="16" name="Rectangle 15"/>
          <p:cNvSpPr/>
          <p:nvPr/>
        </p:nvSpPr>
        <p:spPr>
          <a:xfrm>
            <a:off x="6791960" y="4577077"/>
            <a:ext cx="1772920" cy="543560"/>
          </a:xfrm>
          <a:prstGeom prst="rect">
            <a:avLst/>
          </a:prstGeom>
          <a:solidFill>
            <a:srgbClr val="FF757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latin typeface="Consolas" panose="020B0609020204030204" pitchFamily="49" charset="0"/>
              </a:rPr>
              <a:t>i</a:t>
            </a:r>
            <a:r>
              <a:rPr lang="en-US" sz="2800" dirty="0">
                <a:latin typeface="Consolas" panose="020B0609020204030204" pitchFamily="49" charset="0"/>
              </a:rPr>
              <a:t>-o</a:t>
            </a:r>
          </a:p>
        </p:txBody>
      </p:sp>
      <p:graphicFrame>
        <p:nvGraphicFramePr>
          <p:cNvPr id="2" name="AEContents"/>
          <p:cNvGraphicFramePr/>
          <p:nvPr>
            <p:extLst>
              <p:ext uri="{D42A27DB-BD31-4B8C-83A1-F6EECF244321}">
                <p14:modId xmlns:p14="http://schemas.microsoft.com/office/powerpoint/2010/main" val="63294959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66972661"/>
      </p:ext>
    </p:extLst>
  </p:cSld>
  <p:clrMapOvr>
    <a:masterClrMapping/>
  </p:clrMapOvr>
  <mc:AlternateContent xmlns:mc="http://schemas.openxmlformats.org/markup-compatibility/2006">
    <mc:Choice xmlns:p14="http://schemas.microsoft.com/office/powerpoint/2010/main" Requires="p14">
      <p:transition spd="slow" p14:dur="2000" advTm="48850"/>
    </mc:Choice>
    <mc:Fallback>
      <p:transition spd="slow" advTm="48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xit" presetSubtype="0" fill="hold" grpId="1" nodeType="with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par>
                                <p:cTn id="32" presetID="42" presetClass="path" presetSubtype="0" accel="50000" decel="50000" fill="hold" grpId="1" nodeType="withEffect">
                                  <p:stCondLst>
                                    <p:cond delay="0"/>
                                  </p:stCondLst>
                                  <p:childTnLst>
                                    <p:animMotion origin="layout" path="M -2.77778E-6 -4.44444E-6 L -0.19323 0.00047 " pathEditMode="relative" rAng="0" ptsTypes="AA">
                                      <p:cBhvr>
                                        <p:cTn id="33" dur="2000" fill="hold"/>
                                        <p:tgtEl>
                                          <p:spTgt spid="5"/>
                                        </p:tgtEl>
                                        <p:attrNameLst>
                                          <p:attrName>ppt_x</p:attrName>
                                          <p:attrName>ppt_y</p:attrName>
                                        </p:attrNameLst>
                                      </p:cBhvr>
                                      <p:rCtr x="-9670" y="23"/>
                                    </p:animMotion>
                                  </p:childTnLst>
                                </p:cTn>
                              </p:par>
                              <p:par>
                                <p:cTn id="34" presetID="42" presetClass="path" presetSubtype="0" accel="50000" decel="50000" fill="hold" grpId="1" nodeType="withEffect">
                                  <p:stCondLst>
                                    <p:cond delay="0"/>
                                  </p:stCondLst>
                                  <p:childTnLst>
                                    <p:animMotion origin="layout" path="M -2.22222E-6 -4.44444E-6 L 0.11077 0.00047 " pathEditMode="relative" rAng="0" ptsTypes="AA">
                                      <p:cBhvr>
                                        <p:cTn id="35" dur="2000" fill="hold"/>
                                        <p:tgtEl>
                                          <p:spTgt spid="14"/>
                                        </p:tgtEl>
                                        <p:attrNameLst>
                                          <p:attrName>ppt_x</p:attrName>
                                          <p:attrName>ppt_y</p:attrName>
                                        </p:attrNameLst>
                                      </p:cBhvr>
                                      <p:rCtr x="553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p:bldP spid="7" grpId="0"/>
      <p:bldP spid="5" grpId="0" animBg="1"/>
      <p:bldP spid="5" grpId="1" animBg="1"/>
      <p:bldP spid="14" grpId="0" animBg="1"/>
      <p:bldP spid="14" grpId="1"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6" name="Curved Right Arrow 5"/>
          <p:cNvSpPr/>
          <p:nvPr/>
        </p:nvSpPr>
        <p:spPr>
          <a:xfrm>
            <a:off x="1014248" y="3168869"/>
            <a:ext cx="315311" cy="515007"/>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151ms</a:t>
            </a:r>
          </a:p>
        </p:txBody>
      </p:sp>
      <p:graphicFrame>
        <p:nvGraphicFramePr>
          <p:cNvPr id="4" name="AEContents"/>
          <p:cNvGraphicFramePr/>
          <p:nvPr>
            <p:extLst>
              <p:ext uri="{D42A27DB-BD31-4B8C-83A1-F6EECF244321}">
                <p14:modId xmlns:p14="http://schemas.microsoft.com/office/powerpoint/2010/main" val="131897585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55886738"/>
      </p:ext>
    </p:extLst>
  </p:cSld>
  <p:clrMapOvr>
    <a:masterClrMapping/>
  </p:clrMapOvr>
  <mc:AlternateContent xmlns:mc="http://schemas.openxmlformats.org/markup-compatibility/2006">
    <mc:Choice xmlns:p14="http://schemas.microsoft.com/office/powerpoint/2010/main" Requires="p14">
      <p:transition spd="slow" p14:dur="2000" advTm="61267"/>
    </mc:Choice>
    <mc:Fallback>
      <p:transition spd="slow" advTm="612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xit" presetSubtype="0" fill="hold" grpId="0"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Disruptor &amp; Spring Reactor</a:t>
            </a:r>
          </a:p>
        </p:txBody>
      </p:sp>
      <p:sp>
        <p:nvSpPr>
          <p:cNvPr id="10" name="Content Placeholder 9"/>
          <p:cNvSpPr>
            <a:spLocks noGrp="1"/>
          </p:cNvSpPr>
          <p:nvPr>
            <p:ph idx="1"/>
          </p:nvPr>
        </p:nvSpPr>
        <p:spPr>
          <a:xfrm>
            <a:off x="628650" y="1825625"/>
            <a:ext cx="7886700" cy="1461135"/>
          </a:xfrm>
        </p:spPr>
        <p:txBody>
          <a:bodyPr/>
          <a:lstStyle/>
          <a:p>
            <a:r>
              <a:rPr lang="en-US" dirty="0"/>
              <a:t>A complex hierarchy forces field order</a:t>
            </a:r>
          </a:p>
        </p:txBody>
      </p:sp>
      <p:sp>
        <p:nvSpPr>
          <p:cNvPr id="13" name="Content Placeholder 5"/>
          <p:cNvSpPr txBox="1">
            <a:spLocks/>
          </p:cNvSpPr>
          <p:nvPr/>
        </p:nvSpPr>
        <p:spPr>
          <a:xfrm>
            <a:off x="894002" y="2402840"/>
            <a:ext cx="7701358" cy="2812626"/>
          </a:xfrm>
          <a:prstGeom prst="rect">
            <a:avLst/>
          </a:prstGeom>
          <a:ln w="12700" cap="flat" cmpd="sng" algn="ctr">
            <a:noFill/>
            <a:prstDash val="solid"/>
            <a:miter lim="800000"/>
          </a:ln>
        </p:spPr>
        <p:style>
          <a:lnRef idx="2">
            <a:schemeClr val="accent6"/>
          </a:lnRef>
          <a:fillRef idx="1">
            <a:schemeClr val="lt1"/>
          </a:fillRef>
          <a:effectRef idx="0">
            <a:schemeClr val="accent6"/>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r>
              <a:rPr lang="en-US" sz="2300" b="1" dirty="0">
                <a:solidFill>
                  <a:srgbClr val="000080"/>
                </a:solidFill>
                <a:latin typeface="Consolas" panose="020B0609020204030204" pitchFamily="49" charset="0"/>
              </a:rPr>
              <a:t>class </a:t>
            </a:r>
            <a:r>
              <a:rPr lang="en-US" sz="2300" dirty="0" err="1">
                <a:solidFill>
                  <a:srgbClr val="000000"/>
                </a:solidFill>
                <a:latin typeface="Consolas" panose="020B0609020204030204" pitchFamily="49" charset="0"/>
              </a:rPr>
              <a:t>LhsPadding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long </a:t>
            </a:r>
            <a:r>
              <a:rPr lang="en-US" sz="2300" b="1" dirty="0" err="1">
                <a:solidFill>
                  <a:srgbClr val="660E7A"/>
                </a:solidFill>
                <a:latin typeface="Consolas" panose="020B0609020204030204" pitchFamily="49" charset="0"/>
              </a:rPr>
              <a:t>a</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b</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c</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d</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e</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f</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g</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Value </a:t>
            </a:r>
            <a:r>
              <a:rPr lang="en-US" sz="2300" b="1" dirty="0">
                <a:solidFill>
                  <a:srgbClr val="000080"/>
                </a:solidFill>
                <a:latin typeface="Consolas" panose="020B0609020204030204" pitchFamily="49" charset="0"/>
              </a:rPr>
              <a:t>extends </a:t>
            </a:r>
            <a:r>
              <a:rPr lang="en-US" sz="2300" dirty="0" err="1">
                <a:solidFill>
                  <a:srgbClr val="000000"/>
                </a:solidFill>
                <a:latin typeface="Consolas" panose="020B0609020204030204" pitchFamily="49" charset="0"/>
              </a:rPr>
              <a:t>LhsPadding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volatile long </a:t>
            </a:r>
            <a:r>
              <a:rPr lang="en-US" sz="2300" b="1" dirty="0">
                <a:solidFill>
                  <a:srgbClr val="660E7A"/>
                </a:solidFill>
                <a:latin typeface="Consolas" panose="020B0609020204030204" pitchFamily="49" charset="0"/>
              </a:rPr>
              <a:t>value</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err="1">
                <a:solidFill>
                  <a:srgbClr val="000000"/>
                </a:solidFill>
                <a:latin typeface="Consolas" panose="020B0609020204030204" pitchFamily="49" charset="0"/>
              </a:rPr>
              <a:t>RhsPadding</a:t>
            </a: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extends </a:t>
            </a:r>
            <a:r>
              <a:rPr lang="en-US" sz="2300" dirty="0">
                <a:solidFill>
                  <a:srgbClr val="000000"/>
                </a:solidFill>
                <a:latin typeface="Consolas" panose="020B0609020204030204" pitchFamily="49" charset="0"/>
              </a:rPr>
              <a:t>Value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b="1" dirty="0">
                <a:solidFill>
                  <a:srgbClr val="000080"/>
                </a:solidFill>
                <a:latin typeface="Consolas" panose="020B0609020204030204" pitchFamily="49" charset="0"/>
              </a:rPr>
              <a:t>protected long </a:t>
            </a:r>
            <a:r>
              <a:rPr lang="en-US" sz="2300" b="1" dirty="0" err="1">
                <a:solidFill>
                  <a:srgbClr val="660E7A"/>
                </a:solidFill>
                <a:latin typeface="Consolas" panose="020B0609020204030204" pitchFamily="49" charset="0"/>
              </a:rPr>
              <a:t>i</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j</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k</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l</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m</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n</a:t>
            </a:r>
            <a:r>
              <a:rPr lang="en-US" sz="2300" dirty="0" err="1">
                <a:solidFill>
                  <a:srgbClr val="000000"/>
                </a:solidFill>
                <a:latin typeface="Consolas" panose="020B0609020204030204" pitchFamily="49" charset="0"/>
              </a:rPr>
              <a:t>,</a:t>
            </a:r>
            <a:r>
              <a:rPr lang="en-US" sz="2300" b="1" dirty="0" err="1">
                <a:solidFill>
                  <a:srgbClr val="660E7A"/>
                </a:solidFill>
                <a:latin typeface="Consolas" panose="020B0609020204030204" pitchFamily="49" charset="0"/>
              </a:rPr>
              <a:t>o</a:t>
            </a: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a:t>
            </a:r>
            <a:br>
              <a:rPr lang="en-US" sz="2300" dirty="0">
                <a:solidFill>
                  <a:srgbClr val="000000"/>
                </a:solidFill>
                <a:latin typeface="Consolas" panose="020B0609020204030204" pitchFamily="49" charset="0"/>
              </a:rPr>
            </a:br>
            <a:r>
              <a:rPr lang="en-US" sz="2300" b="1" dirty="0">
                <a:solidFill>
                  <a:srgbClr val="000080"/>
                </a:solidFill>
                <a:latin typeface="Consolas" panose="020B0609020204030204" pitchFamily="49" charset="0"/>
              </a:rPr>
              <a:t>class </a:t>
            </a:r>
            <a:r>
              <a:rPr lang="en-US" sz="2300" dirty="0">
                <a:solidFill>
                  <a:srgbClr val="000000"/>
                </a:solidFill>
                <a:latin typeface="Consolas" panose="020B0609020204030204" pitchFamily="49" charset="0"/>
              </a:rPr>
              <a:t>Sequence </a:t>
            </a:r>
            <a:r>
              <a:rPr lang="en-US" sz="2300" b="1" dirty="0">
                <a:solidFill>
                  <a:srgbClr val="000080"/>
                </a:solidFill>
                <a:latin typeface="Consolas" panose="020B0609020204030204" pitchFamily="49" charset="0"/>
              </a:rPr>
              <a:t>extends </a:t>
            </a:r>
            <a:r>
              <a:rPr lang="en-US" sz="2300" dirty="0" err="1">
                <a:solidFill>
                  <a:srgbClr val="000000"/>
                </a:solidFill>
                <a:latin typeface="Consolas" panose="020B0609020204030204" pitchFamily="49" charset="0"/>
              </a:rPr>
              <a:t>RhsPadding</a:t>
            </a:r>
            <a:r>
              <a:rPr lang="en-US" sz="2300" dirty="0">
                <a:solidFill>
                  <a:srgbClr val="000000"/>
                </a:solidFill>
                <a:latin typeface="Consolas" panose="020B0609020204030204" pitchFamily="49" charset="0"/>
              </a:rPr>
              <a:t> {</a:t>
            </a:r>
            <a:br>
              <a:rPr lang="en-US" sz="2300" dirty="0">
                <a:solidFill>
                  <a:srgbClr val="000000"/>
                </a:solidFill>
                <a:latin typeface="Consolas" panose="020B0609020204030204" pitchFamily="49" charset="0"/>
              </a:rPr>
            </a:br>
            <a:r>
              <a:rPr lang="en-US" sz="2300" dirty="0">
                <a:solidFill>
                  <a:srgbClr val="000000"/>
                </a:solidFill>
                <a:latin typeface="Consolas" panose="020B0609020204030204" pitchFamily="49" charset="0"/>
              </a:rPr>
              <a:t>    </a:t>
            </a:r>
            <a:r>
              <a:rPr lang="en-US" sz="2300" i="1" dirty="0">
                <a:solidFill>
                  <a:srgbClr val="808080"/>
                </a:solidFill>
                <a:latin typeface="Consolas" panose="020B0609020204030204" pitchFamily="49" charset="0"/>
              </a:rPr>
              <a:t>// actual work</a:t>
            </a:r>
            <a:br>
              <a:rPr lang="en-US" sz="2300" i="1" dirty="0">
                <a:solidFill>
                  <a:srgbClr val="808080"/>
                </a:solidFill>
                <a:latin typeface="Consolas" panose="020B0609020204030204" pitchFamily="49" charset="0"/>
              </a:rPr>
            </a:br>
            <a:r>
              <a:rPr lang="en-US" sz="2300" dirty="0">
                <a:solidFill>
                  <a:srgbClr val="000000"/>
                </a:solidFill>
                <a:latin typeface="Consolas" panose="020B0609020204030204" pitchFamily="49" charset="0"/>
              </a:rPr>
              <a:t>}</a:t>
            </a:r>
            <a:endParaRPr lang="en-US" sz="2300" dirty="0">
              <a:latin typeface="Consolas" panose="020B0609020204030204" pitchFamily="49" charset="0"/>
            </a:endParaRPr>
          </a:p>
          <a:p>
            <a:pPr marL="0" indent="0">
              <a:buFont typeface="Arial" panose="020B0604020202020204" pitchFamily="34" charset="0"/>
              <a:buNone/>
            </a:pPr>
            <a:endParaRPr lang="en-US" sz="2300" dirty="0">
              <a:latin typeface="Consolas" panose="020B0609020204030204" pitchFamily="49" charset="0"/>
            </a:endParaRPr>
          </a:p>
        </p:txBody>
      </p:sp>
      <p:graphicFrame>
        <p:nvGraphicFramePr>
          <p:cNvPr id="2" name="AEContents"/>
          <p:cNvGraphicFramePr/>
          <p:nvPr>
            <p:extLst>
              <p:ext uri="{D42A27DB-BD31-4B8C-83A1-F6EECF244321}">
                <p14:modId xmlns:p14="http://schemas.microsoft.com/office/powerpoint/2010/main" val="289464835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9208344"/>
      </p:ext>
    </p:extLst>
  </p:cSld>
  <p:clrMapOvr>
    <a:masterClrMapping/>
  </p:clrMapOvr>
  <mc:AlternateContent xmlns:mc="http://schemas.openxmlformats.org/markup-compatibility/2006">
    <mc:Choice xmlns:p14="http://schemas.microsoft.com/office/powerpoint/2010/main" Requires="p14">
      <p:transition spd="slow" p14:dur="2000" advTm="24103"/>
    </mc:Choice>
    <mc:Fallback>
      <p:transition spd="slow" advTm="2410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HL2"/>
          <p:cNvSpPr/>
          <p:nvPr/>
        </p:nvSpPr>
        <p:spPr>
          <a:xfrm>
            <a:off x="369781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L3"/>
          <p:cNvSpPr/>
          <p:nvPr/>
        </p:nvSpPr>
        <p:spPr>
          <a:xfrm>
            <a:off x="323236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L1"/>
          <p:cNvSpPr/>
          <p:nvPr/>
        </p:nvSpPr>
        <p:spPr>
          <a:xfrm>
            <a:off x="794258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HL1"/>
          <p:cNvSpPr/>
          <p:nvPr/>
        </p:nvSpPr>
        <p:spPr>
          <a:xfrm>
            <a:off x="229869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L1"/>
          <p:cNvSpPr/>
          <p:nvPr/>
        </p:nvSpPr>
        <p:spPr>
          <a:xfrm>
            <a:off x="27686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L1"/>
          <p:cNvSpPr/>
          <p:nvPr/>
        </p:nvSpPr>
        <p:spPr>
          <a:xfrm>
            <a:off x="41740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L1"/>
          <p:cNvSpPr/>
          <p:nvPr/>
        </p:nvSpPr>
        <p:spPr>
          <a:xfrm>
            <a:off x="5126567"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L1"/>
          <p:cNvSpPr/>
          <p:nvPr/>
        </p:nvSpPr>
        <p:spPr>
          <a:xfrm>
            <a:off x="5593081"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L1"/>
          <p:cNvSpPr/>
          <p:nvPr/>
        </p:nvSpPr>
        <p:spPr>
          <a:xfrm>
            <a:off x="6059595"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L1"/>
          <p:cNvSpPr/>
          <p:nvPr/>
        </p:nvSpPr>
        <p:spPr>
          <a:xfrm>
            <a:off x="6526109"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HL1"/>
          <p:cNvSpPr/>
          <p:nvPr/>
        </p:nvSpPr>
        <p:spPr>
          <a:xfrm>
            <a:off x="6992623"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L1"/>
          <p:cNvSpPr/>
          <p:nvPr/>
        </p:nvSpPr>
        <p:spPr>
          <a:xfrm>
            <a:off x="7459136"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L1"/>
          <p:cNvSpPr/>
          <p:nvPr/>
        </p:nvSpPr>
        <p:spPr>
          <a:xfrm>
            <a:off x="1828800" y="2497667"/>
            <a:ext cx="397933" cy="19981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Disruptor + Spring Reactor</a:t>
            </a:r>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1704950589"/>
              </p:ext>
            </p:extLst>
          </p:nvPr>
        </p:nvGraphicFramePr>
        <p:xfrm>
          <a:off x="628650" y="1821392"/>
          <a:ext cx="78867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31" name="HL1-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performs as well as </a:t>
            </a:r>
            <a:r>
              <a:rPr lang="en-US" sz="2400" dirty="0">
                <a:solidFill>
                  <a:srgbClr val="8E0000"/>
                </a:solidFill>
                <a:latin typeface="Segoe UI Semibold" panose="020B0702040204020203" pitchFamily="34" charset="0"/>
                <a:cs typeface="Segoe UI Semibold" panose="020B0702040204020203" pitchFamily="34" charset="0"/>
              </a:rPr>
              <a:t>manual fixes</a:t>
            </a:r>
            <a:r>
              <a:rPr lang="en-US" sz="2400" dirty="0">
                <a:latin typeface="Segoe UI Semibold" panose="020B0702040204020203" pitchFamily="34" charset="0"/>
                <a:cs typeface="Segoe UI Semibold" panose="020B0702040204020203" pitchFamily="34" charset="0"/>
              </a:rPr>
              <a:t> in most cases</a:t>
            </a:r>
          </a:p>
        </p:txBody>
      </p:sp>
      <p:sp>
        <p:nvSpPr>
          <p:cNvPr id="32" name="HL2-Text"/>
          <p:cNvSpPr txBox="1"/>
          <p:nvPr/>
        </p:nvSpPr>
        <p:spPr>
          <a:xfrm>
            <a:off x="2078567" y="4918766"/>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repair threshold is adjustable</a:t>
            </a:r>
          </a:p>
        </p:txBody>
      </p:sp>
      <p:sp>
        <p:nvSpPr>
          <p:cNvPr id="35" name="HL3-Text"/>
          <p:cNvSpPr txBox="1"/>
          <p:nvPr/>
        </p:nvSpPr>
        <p:spPr>
          <a:xfrm>
            <a:off x="2078567" y="4918765"/>
            <a:ext cx="4986866" cy="830997"/>
          </a:xfrm>
          <a:prstGeom prst="rect">
            <a:avLst/>
          </a:prstGeom>
          <a:solidFill>
            <a:schemeClr val="bg1">
              <a:lumMod val="95000"/>
              <a:alpha val="75000"/>
            </a:schemeClr>
          </a:solidFill>
        </p:spPr>
        <p:txBody>
          <a:bodyPr wrap="square" rtlCol="0">
            <a:spAutoFit/>
          </a:bodyPr>
          <a:lstStyle/>
          <a:p>
            <a:pPr algn="ctr"/>
            <a:r>
              <a:rPr lang="en-US" sz="2400" dirty="0">
                <a:solidFill>
                  <a:srgbClr val="002060"/>
                </a:solidFill>
                <a:latin typeface="Segoe UI Semibold" panose="020B0702040204020203" pitchFamily="34" charset="0"/>
                <a:cs typeface="Segoe UI Semibold" panose="020B0702040204020203" pitchFamily="34" charset="0"/>
              </a:rPr>
              <a:t>R</a:t>
            </a:r>
            <a:r>
              <a:rPr lang="en-US" sz="2400" cap="small" dirty="0">
                <a:solidFill>
                  <a:srgbClr val="002060"/>
                </a:solidFill>
                <a:latin typeface="Segoe UI Semibold" panose="020B0702040204020203" pitchFamily="34" charset="0"/>
                <a:cs typeface="Segoe UI Semibold" panose="020B0702040204020203" pitchFamily="34" charset="0"/>
              </a:rPr>
              <a:t>emix</a:t>
            </a:r>
            <a:r>
              <a:rPr lang="en-US" sz="2400" dirty="0">
                <a:latin typeface="Segoe UI Semibold" panose="020B0702040204020203" pitchFamily="34" charset="0"/>
                <a:cs typeface="Segoe UI Semibold" panose="020B0702040204020203" pitchFamily="34" charset="0"/>
              </a:rPr>
              <a:t> outperforms when </a:t>
            </a:r>
            <a:r>
              <a:rPr lang="en-US" sz="2400" dirty="0">
                <a:solidFill>
                  <a:srgbClr val="8E0000"/>
                </a:solidFill>
                <a:latin typeface="Segoe UI Semibold" panose="020B0702040204020203" pitchFamily="34" charset="0"/>
                <a:cs typeface="Segoe UI Semibold" panose="020B0702040204020203" pitchFamily="34" charset="0"/>
              </a:rPr>
              <a:t>manual fix</a:t>
            </a:r>
            <a:r>
              <a:rPr lang="en-US" sz="2400" dirty="0">
                <a:latin typeface="Segoe UI Semibold" panose="020B0702040204020203" pitchFamily="34" charset="0"/>
                <a:cs typeface="Segoe UI Semibold" panose="020B0702040204020203" pitchFamily="34" charset="0"/>
              </a:rPr>
              <a:t> adds unnecessary padding</a:t>
            </a:r>
          </a:p>
        </p:txBody>
      </p:sp>
      <p:graphicFrame>
        <p:nvGraphicFramePr>
          <p:cNvPr id="3" name="AEContents"/>
          <p:cNvGraphicFramePr/>
          <p:nvPr>
            <p:extLst>
              <p:ext uri="{D42A27DB-BD31-4B8C-83A1-F6EECF244321}">
                <p14:modId xmlns:p14="http://schemas.microsoft.com/office/powerpoint/2010/main" val="336391708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444436310"/>
      </p:ext>
    </p:extLst>
  </p:cSld>
  <p:clrMapOvr>
    <a:masterClrMapping/>
  </p:clrMapOvr>
  <mc:AlternateContent xmlns:mc="http://schemas.openxmlformats.org/markup-compatibility/2006">
    <mc:Choice xmlns:p14="http://schemas.microsoft.com/office/powerpoint/2010/main" Requires="p14">
      <p:transition spd="slow" p14:dur="2000" advTm="57695"/>
    </mc:Choice>
    <mc:Fallback>
      <p:transition spd="slow" advTm="5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7" dur="500"/>
                                        <p:tgtEl>
                                          <p:spTgt spid="1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graphicEl>
                                              <a:chart seriesIdx="0" categoryIdx="-4" bldStep="series"/>
                                            </p:graphicEl>
                                          </p:spTgt>
                                        </p:tgtEl>
                                        <p:attrNameLst>
                                          <p:attrName>style.visibility</p:attrName>
                                        </p:attrNameLst>
                                      </p:cBhvr>
                                      <p:to>
                                        <p:strVal val="visible"/>
                                      </p:to>
                                    </p:set>
                                    <p:animEffect transition="in" filter="wipe(down)">
                                      <p:cBhvr>
                                        <p:cTn id="12" dur="500"/>
                                        <p:tgtEl>
                                          <p:spTgt spid="1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graphicEl>
                                              <a:chart seriesIdx="1" categoryIdx="-4" bldStep="series"/>
                                            </p:graphicEl>
                                          </p:spTgt>
                                        </p:tgtEl>
                                        <p:attrNameLst>
                                          <p:attrName>style.visibility</p:attrName>
                                        </p:attrNameLst>
                                      </p:cBhvr>
                                      <p:to>
                                        <p:strVal val="visible"/>
                                      </p:to>
                                    </p:set>
                                    <p:animEffect transition="in" filter="wipe(down)">
                                      <p:cBhvr>
                                        <p:cTn id="17" dur="500"/>
                                        <p:tgtEl>
                                          <p:spTgt spid="1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4"/>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1"/>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9"/>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29"/>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6"/>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31"/>
                                        </p:tgtEl>
                                        <p:attrNameLst>
                                          <p:attrName>style.visibility</p:attrName>
                                        </p:attrNameLst>
                                      </p:cBhvr>
                                      <p:to>
                                        <p:strVal val="hidden"/>
                                      </p:to>
                                    </p:se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3" nodeType="clickEffect">
                                  <p:stCondLst>
                                    <p:cond delay="0"/>
                                  </p:stCondLst>
                                  <p:childTnLst>
                                    <p:set>
                                      <p:cBhvr>
                                        <p:cTn id="91" dur="1" fill="hold">
                                          <p:stCondLst>
                                            <p:cond delay="0"/>
                                          </p:stCondLst>
                                        </p:cTn>
                                        <p:tgtEl>
                                          <p:spTgt spid="3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4"/>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30" grpId="0" animBg="1"/>
      <p:bldP spid="29" grpId="0" animBg="1"/>
      <p:bldP spid="29"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14" grpId="0" animBg="1"/>
      <p:bldP spid="14" grpId="1" animBg="1"/>
      <p:bldGraphic spid="13" grpId="0" uiExpand="1">
        <p:bldSub>
          <a:bldChart bld="series"/>
        </p:bldSub>
      </p:bldGraphic>
      <p:bldP spid="31" grpId="0" animBg="1"/>
      <p:bldP spid="31" grpId="1" animBg="1"/>
      <p:bldP spid="32" grpId="0" animBg="1"/>
      <p:bldP spid="32" grpId="3"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 Parallel Benchmarks</a:t>
            </a:r>
          </a:p>
        </p:txBody>
      </p:sp>
      <p:sp>
        <p:nvSpPr>
          <p:cNvPr id="3" name="Content Placeholder 2"/>
          <p:cNvSpPr>
            <a:spLocks noGrp="1"/>
          </p:cNvSpPr>
          <p:nvPr>
            <p:ph idx="1"/>
          </p:nvPr>
        </p:nvSpPr>
        <p:spPr>
          <a:xfrm>
            <a:off x="628650" y="1600200"/>
            <a:ext cx="7886700" cy="3979624"/>
          </a:xfrm>
        </p:spPr>
        <p:txBody>
          <a:bodyPr>
            <a:normAutofit/>
          </a:bodyPr>
          <a:lstStyle/>
          <a:p>
            <a:r>
              <a:rPr lang="en-US" cap="small" dirty="0"/>
              <a:t>Remix </a:t>
            </a:r>
            <a:r>
              <a:rPr lang="en-US" dirty="0"/>
              <a:t>reveals true-sharing running NAS suite</a:t>
            </a:r>
          </a:p>
          <a:p>
            <a:pPr lvl="1"/>
            <a:r>
              <a:rPr lang="en-US" dirty="0"/>
              <a:t>HITM from true-sharing on JIT counters</a:t>
            </a:r>
          </a:p>
          <a:p>
            <a:pPr lvl="1"/>
            <a:r>
              <a:rPr lang="en-US" dirty="0"/>
              <a:t>JIT-</a:t>
            </a:r>
            <a:r>
              <a:rPr lang="en-US" dirty="0" err="1"/>
              <a:t>ing</a:t>
            </a:r>
            <a:r>
              <a:rPr lang="en-US" dirty="0"/>
              <a:t> fixes contention</a:t>
            </a:r>
          </a:p>
          <a:p>
            <a:pPr lvl="1"/>
            <a:r>
              <a:rPr lang="en-US" dirty="0">
                <a:sym typeface="Symbol" panose="05050102010706020507" pitchFamily="18" charset="2"/>
              </a:rPr>
              <a:t>NAS workloads exceed JIT size limit, not JIT-</a:t>
            </a:r>
            <a:r>
              <a:rPr lang="en-US" dirty="0" err="1">
                <a:sym typeface="Symbol" panose="05050102010706020507" pitchFamily="18" charset="2"/>
              </a:rPr>
              <a:t>ed</a:t>
            </a:r>
            <a:endParaRPr lang="en-US" dirty="0">
              <a:sym typeface="Symbol" panose="05050102010706020507" pitchFamily="18" charset="2"/>
            </a:endParaRPr>
          </a:p>
          <a:p>
            <a:r>
              <a:rPr lang="en-US" cap="small" dirty="0">
                <a:sym typeface="Symbol" panose="05050102010706020507" pitchFamily="18" charset="2"/>
              </a:rPr>
              <a:t>Remix</a:t>
            </a:r>
            <a:r>
              <a:rPr lang="en-US" dirty="0">
                <a:sym typeface="Symbol" panose="05050102010706020507" pitchFamily="18" charset="2"/>
              </a:rPr>
              <a:t> detects this and forces compilation</a:t>
            </a:r>
          </a:p>
        </p:txBody>
      </p:sp>
      <p:graphicFrame>
        <p:nvGraphicFramePr>
          <p:cNvPr id="9" name="Chart 8"/>
          <p:cNvGraphicFramePr>
            <a:graphicFrameLocks/>
          </p:cNvGraphicFramePr>
          <p:nvPr>
            <p:extLst>
              <p:ext uri="{D42A27DB-BD31-4B8C-83A1-F6EECF244321}">
                <p14:modId xmlns:p14="http://schemas.microsoft.com/office/powerpoint/2010/main" val="53850825"/>
              </p:ext>
            </p:extLst>
          </p:nvPr>
        </p:nvGraphicFramePr>
        <p:xfrm>
          <a:off x="567267" y="3928970"/>
          <a:ext cx="7581900" cy="23109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AEContents"/>
          <p:cNvGraphicFramePr/>
          <p:nvPr>
            <p:extLst>
              <p:ext uri="{D42A27DB-BD31-4B8C-83A1-F6EECF244321}">
                <p14:modId xmlns:p14="http://schemas.microsoft.com/office/powerpoint/2010/main" val="315979345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701440093"/>
      </p:ext>
    </p:extLst>
  </p:cSld>
  <p:clrMapOvr>
    <a:masterClrMapping/>
  </p:clrMapOvr>
  <mc:AlternateContent xmlns:mc="http://schemas.openxmlformats.org/markup-compatibility/2006">
    <mc:Choice xmlns:p14="http://schemas.microsoft.com/office/powerpoint/2010/main" Requires="p14">
      <p:transition spd="slow" p14:dur="2000" advTm="63243"/>
    </mc:Choice>
    <mc:Fallback>
      <p:transition spd="slow" advTm="632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down)">
                                      <p:cBhvr>
                                        <p:cTn id="11" dur="500"/>
                                        <p:tgtEl>
                                          <p:spTgt spid="9">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Chart bld="series"/>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L-serial"/>
          <p:cNvSpPr/>
          <p:nvPr/>
        </p:nvSpPr>
        <p:spPr>
          <a:xfrm>
            <a:off x="5323101" y="3815792"/>
            <a:ext cx="263313" cy="873024"/>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L-sunflow"/>
          <p:cNvSpPr/>
          <p:nvPr/>
        </p:nvSpPr>
        <p:spPr>
          <a:xfrm>
            <a:off x="7185240" y="3815792"/>
            <a:ext cx="263313" cy="858735"/>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L-sunflow"/>
          <p:cNvSpPr/>
          <p:nvPr/>
        </p:nvSpPr>
        <p:spPr>
          <a:xfrm>
            <a:off x="6608976" y="1773011"/>
            <a:ext cx="263313" cy="963333"/>
          </a:xfrm>
          <a:prstGeom prst="rect">
            <a:avLst/>
          </a:prstGeom>
          <a:solidFill>
            <a:srgbClr val="FFFF9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No Contention == No Impact </a:t>
            </a:r>
          </a:p>
        </p:txBody>
      </p:sp>
      <p:sp>
        <p:nvSpPr>
          <p:cNvPr id="7" name="TextBox 6"/>
          <p:cNvSpPr txBox="1"/>
          <p:nvPr/>
        </p:nvSpPr>
        <p:spPr>
          <a:xfrm rot="16200000">
            <a:off x="-1499681" y="3218017"/>
            <a:ext cx="3922713" cy="461665"/>
          </a:xfrm>
          <a:prstGeom prst="rect">
            <a:avLst/>
          </a:prstGeom>
          <a:noFill/>
        </p:spPr>
        <p:txBody>
          <a:bodyPr wrap="square" rtlCol="0">
            <a:spAutoFit/>
          </a:bodyPr>
          <a:lstStyle/>
          <a:p>
            <a:pPr algn="ctr"/>
            <a:r>
              <a:rPr lang="en-US" sz="2400" dirty="0"/>
              <a:t>Speedup (higher is better)</a:t>
            </a:r>
          </a:p>
        </p:txBody>
      </p:sp>
      <p:graphicFrame>
        <p:nvGraphicFramePr>
          <p:cNvPr id="15" name="Chart 14"/>
          <p:cNvGraphicFramePr>
            <a:graphicFrameLocks/>
          </p:cNvGraphicFramePr>
          <p:nvPr>
            <p:extLst>
              <p:ext uri="{D42A27DB-BD31-4B8C-83A1-F6EECF244321}">
                <p14:modId xmlns:p14="http://schemas.microsoft.com/office/powerpoint/2010/main" val="4130667338"/>
              </p:ext>
            </p:extLst>
          </p:nvPr>
        </p:nvGraphicFramePr>
        <p:xfrm>
          <a:off x="693737" y="1617662"/>
          <a:ext cx="7756525" cy="20441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4273398951"/>
              </p:ext>
            </p:extLst>
          </p:nvPr>
        </p:nvGraphicFramePr>
        <p:xfrm>
          <a:off x="693737" y="3635650"/>
          <a:ext cx="7691437" cy="2044171"/>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972819" y="3446460"/>
            <a:ext cx="7313931" cy="369332"/>
          </a:xfrm>
          <a:prstGeom prst="rect">
            <a:avLst/>
          </a:prstGeom>
          <a:noFill/>
        </p:spPr>
        <p:txBody>
          <a:bodyPr wrap="square" rtlCol="0">
            <a:spAutoFit/>
          </a:bodyPr>
          <a:lstStyle/>
          <a:p>
            <a:pPr algn="ctr"/>
            <a:r>
              <a:rPr lang="en-US" dirty="0"/>
              <a:t>(DaCapo &amp; </a:t>
            </a:r>
            <a:r>
              <a:rPr lang="en-US" dirty="0" err="1"/>
              <a:t>ScalaBench</a:t>
            </a:r>
            <a:r>
              <a:rPr lang="en-US" dirty="0"/>
              <a:t>)</a:t>
            </a:r>
          </a:p>
        </p:txBody>
      </p:sp>
      <p:sp>
        <p:nvSpPr>
          <p:cNvPr id="9" name="TextBox 8"/>
          <p:cNvSpPr txBox="1"/>
          <p:nvPr/>
        </p:nvSpPr>
        <p:spPr>
          <a:xfrm>
            <a:off x="972819" y="5633783"/>
            <a:ext cx="7313931" cy="369332"/>
          </a:xfrm>
          <a:prstGeom prst="rect">
            <a:avLst/>
          </a:prstGeom>
          <a:noFill/>
        </p:spPr>
        <p:txBody>
          <a:bodyPr wrap="square" rtlCol="0">
            <a:spAutoFit/>
          </a:bodyPr>
          <a:lstStyle/>
          <a:p>
            <a:pPr algn="ctr"/>
            <a:r>
              <a:rPr lang="en-US" dirty="0"/>
              <a:t>(</a:t>
            </a:r>
            <a:r>
              <a:rPr lang="en-US" dirty="0" err="1"/>
              <a:t>SpecJVM</a:t>
            </a:r>
            <a:r>
              <a:rPr lang="en-US" dirty="0"/>
              <a:t>)</a:t>
            </a:r>
          </a:p>
        </p:txBody>
      </p:sp>
      <p:graphicFrame>
        <p:nvGraphicFramePr>
          <p:cNvPr id="4" name="AEContents"/>
          <p:cNvGraphicFramePr/>
          <p:nvPr>
            <p:extLst>
              <p:ext uri="{D42A27DB-BD31-4B8C-83A1-F6EECF244321}">
                <p14:modId xmlns:p14="http://schemas.microsoft.com/office/powerpoint/2010/main" val="264683064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ustDataLst>
      <p:tags r:id="rId1"/>
    </p:custDataLst>
    <p:extLst>
      <p:ext uri="{BB962C8B-B14F-4D97-AF65-F5344CB8AC3E}">
        <p14:creationId xmlns:p14="http://schemas.microsoft.com/office/powerpoint/2010/main" val="912642740"/>
      </p:ext>
    </p:extLst>
  </p:cSld>
  <p:clrMapOvr>
    <a:masterClrMapping/>
  </p:clrMapOvr>
  <mc:AlternateContent xmlns:mc="http://schemas.openxmlformats.org/markup-compatibility/2006">
    <mc:Choice xmlns:p14="http://schemas.microsoft.com/office/powerpoint/2010/main" Requires="p14">
      <p:transition spd="slow" p14:dur="2000" advTm="47018"/>
    </mc:Choice>
    <mc:Fallback>
      <p:transition spd="slow" advTm="47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7" dur="500"/>
                                        <p:tgtEl>
                                          <p:spTgt spid="15">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ipe(down)">
                                      <p:cBhvr>
                                        <p:cTn id="10" dur="500"/>
                                        <p:tgtEl>
                                          <p:spTgt spid="18">
                                            <p:graphicEl>
                                              <a:chart seriesIdx="-3" categoryIdx="-3" bldStep="gridLegend"/>
                                            </p:graphicEl>
                                          </p:spTgt>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graphicEl>
                                              <a:chart seriesIdx="0" categoryIdx="-4" bldStep="series"/>
                                            </p:graphicEl>
                                          </p:spTgt>
                                        </p:tgtEl>
                                        <p:attrNameLst>
                                          <p:attrName>style.visibility</p:attrName>
                                        </p:attrNameLst>
                                      </p:cBhvr>
                                      <p:to>
                                        <p:strVal val="visible"/>
                                      </p:to>
                                    </p:set>
                                    <p:animEffect transition="in" filter="wipe(down)">
                                      <p:cBhvr>
                                        <p:cTn id="21" dur="500"/>
                                        <p:tgtEl>
                                          <p:spTgt spid="18">
                                            <p:graphicEl>
                                              <a:chart seriesIdx="0" categoryIdx="-4" bldStep="series"/>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24" dur="500"/>
                                        <p:tgtEl>
                                          <p:spTgt spid="15">
                                            <p:graphicEl>
                                              <a:chart seriesIdx="0" categoryIdx="-4" bldStep="series"/>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1" animBg="1"/>
      <p:bldP spid="8" grpId="1" animBg="1"/>
      <p:bldP spid="7" grpId="0"/>
      <p:bldGraphic spid="15" grpId="0" uiExpand="1">
        <p:bldSub>
          <a:bldChart bld="series"/>
        </p:bldSub>
      </p:bldGraphic>
      <p:bldGraphic spid="18" grpId="0" uiExpand="1">
        <p:bldSub>
          <a:bldChart bld="series"/>
        </p:bldSub>
      </p:bldGraphic>
      <p:bldP spid="3"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73836004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250715648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998093891"/>
      </p:ext>
    </p:extLst>
  </p:cSld>
  <p:clrMapOvr>
    <a:masterClrMapping/>
  </p:clrMapOvr>
  <mc:AlternateContent xmlns:mc="http://schemas.openxmlformats.org/markup-compatibility/2006">
    <mc:Choice xmlns:p14="http://schemas.microsoft.com/office/powerpoint/2010/main" Requires="p14">
      <p:transition spd="slow" p14:dur="2000" advTm="9293"/>
    </mc:Choice>
    <mc:Fallback>
      <p:transition spd="slow" advTm="9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67644483"/>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182336980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997908166"/>
      </p:ext>
    </p:extLst>
  </p:cSld>
  <p:clrMapOvr>
    <a:masterClrMapping/>
  </p:clrMapOvr>
  <mc:AlternateContent xmlns:mc="http://schemas.openxmlformats.org/markup-compatibility/2006">
    <mc:Choice xmlns:p14="http://schemas.microsoft.com/office/powerpoint/2010/main" Requires="p14">
      <p:transition spd="slow" p14:dur="2000" advTm="19650"/>
    </mc:Choice>
    <mc:Fallback>
      <p:transition spd="slow" advTm="1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16" dur="500"/>
                                        <p:tgtEl>
                                          <p:spTgt spid="10">
                                            <p:graphicEl>
                                              <a:chart seriesIdx="1"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21" dur="500"/>
                                        <p:tgtEl>
                                          <p:spTgt spid="10">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dirty="0"/>
              <a:t>Cache contention afflicts managed languages</a:t>
            </a:r>
          </a:p>
          <a:p>
            <a:r>
              <a:rPr lang="en-US" dirty="0"/>
              <a:t>Dynamic information opens up new avenues for optimization</a:t>
            </a:r>
          </a:p>
          <a:p>
            <a:r>
              <a:rPr lang="en-US" dirty="0"/>
              <a:t>Performance counters are a gold mine</a:t>
            </a:r>
          </a:p>
          <a:p>
            <a:r>
              <a:rPr lang="en-US" dirty="0"/>
              <a:t>REMIX can simplify programmers’ lives by </a:t>
            </a:r>
            <a:r>
              <a:rPr lang="en-US" b="1" dirty="0"/>
              <a:t>automatically fixing </a:t>
            </a:r>
            <a:r>
              <a:rPr lang="en-US" dirty="0"/>
              <a:t>false sharing bugs</a:t>
            </a:r>
          </a:p>
          <a:p>
            <a:r>
              <a:rPr lang="en-US" dirty="0">
                <a:hlinkClick r:id="rId3"/>
              </a:rPr>
              <a:t>https://github.com/upenn-acg/REMIX</a:t>
            </a:r>
            <a:r>
              <a:rPr lang="en-US" dirty="0"/>
              <a:t> (GPLv2)</a:t>
            </a:r>
          </a:p>
          <a:p>
            <a:pPr lvl="1"/>
            <a:endParaRPr lang="en-US" dirty="0"/>
          </a:p>
        </p:txBody>
      </p:sp>
      <p:graphicFrame>
        <p:nvGraphicFramePr>
          <p:cNvPr id="4" name="AEContents"/>
          <p:cNvGraphicFramePr/>
          <p:nvPr>
            <p:extLst>
              <p:ext uri="{D42A27DB-BD31-4B8C-83A1-F6EECF244321}">
                <p14:modId xmlns:p14="http://schemas.microsoft.com/office/powerpoint/2010/main" val="168853618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93816052"/>
      </p:ext>
    </p:extLst>
  </p:cSld>
  <p:clrMapOvr>
    <a:masterClrMapping/>
  </p:clrMapOvr>
  <mc:AlternateContent xmlns:mc="http://schemas.openxmlformats.org/markup-compatibility/2006">
    <mc:Choice xmlns:p14="http://schemas.microsoft.com/office/powerpoint/2010/main" Requires="p14">
      <p:transition spd="slow" p14:dur="2000" advTm="53651"/>
    </mc:Choice>
    <mc:Fallback>
      <p:transition spd="slow" advTm="5365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Q&amp;A</a:t>
            </a:r>
          </a:p>
        </p:txBody>
      </p:sp>
      <p:sp>
        <p:nvSpPr>
          <p:cNvPr id="5" name="Subtitle 4"/>
          <p:cNvSpPr>
            <a:spLocks noGrp="1"/>
          </p:cNvSpPr>
          <p:nvPr>
            <p:ph type="subTitle" idx="1"/>
          </p:nvPr>
        </p:nvSpPr>
        <p:spPr/>
        <p:txBody>
          <a:bodyPr/>
          <a:lstStyle/>
          <a:p>
            <a:endParaRPr lang="en-US"/>
          </a:p>
        </p:txBody>
      </p:sp>
      <p:graphicFrame>
        <p:nvGraphicFramePr>
          <p:cNvPr id="2" name="AEContents"/>
          <p:cNvGraphicFramePr/>
          <p:nvPr>
            <p:extLst>
              <p:ext uri="{D42A27DB-BD31-4B8C-83A1-F6EECF244321}">
                <p14:modId xmlns:p14="http://schemas.microsoft.com/office/powerpoint/2010/main" val="416418060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392980"/>
      </p:ext>
    </p:extLst>
  </p:cSld>
  <p:clrMapOvr>
    <a:masterClrMapping/>
  </p:clrMapOvr>
  <mc:AlternateContent xmlns:mc="http://schemas.openxmlformats.org/markup-compatibility/2006">
    <mc:Choice xmlns:p14="http://schemas.microsoft.com/office/powerpoint/2010/main" Requires="p14">
      <p:transition spd="slow" p14:dur="2000" advTm="12647"/>
    </mc:Choice>
    <mc:Fallback>
      <p:transition spd="slow" advTm="126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PEBS HITM Event Accuracy</a:t>
            </a: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3949239383"/>
              </p:ext>
            </p:extLst>
          </p:nvPr>
        </p:nvGraphicFramePr>
        <p:xfrm>
          <a:off x="628650" y="1825625"/>
          <a:ext cx="7886700" cy="2718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AEContents"/>
          <p:cNvGraphicFramePr/>
          <p:nvPr>
            <p:extLst>
              <p:ext uri="{D42A27DB-BD31-4B8C-83A1-F6EECF244321}">
                <p14:modId xmlns:p14="http://schemas.microsoft.com/office/powerpoint/2010/main" val="613240614"/>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32978986"/>
      </p:ext>
    </p:extLst>
  </p:cSld>
  <p:clrMapOvr>
    <a:masterClrMapping/>
  </p:clrMapOvr>
  <mc:AlternateContent xmlns:mc="http://schemas.openxmlformats.org/markup-compatibility/2006">
    <mc:Choice xmlns:p14="http://schemas.microsoft.com/office/powerpoint/2010/main" Requires="p14">
      <p:transition spd="slow" p14:dur="2000" advTm="490"/>
    </mc:Choice>
    <mc:Fallback>
      <p:transition spd="slow" advTm="49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Padding - Inheritance</a:t>
            </a:r>
          </a:p>
        </p:txBody>
      </p:sp>
      <p:graphicFrame>
        <p:nvGraphicFramePr>
          <p:cNvPr id="6" name="Table 5"/>
          <p:cNvGraphicFramePr>
            <a:graphicFrameLocks noGrp="1"/>
          </p:cNvGraphicFramePr>
          <p:nvPr>
            <p:extLst>
              <p:ext uri="{D42A27DB-BD31-4B8C-83A1-F6EECF244321}">
                <p14:modId xmlns:p14="http://schemas.microsoft.com/office/powerpoint/2010/main" val="4259521018"/>
              </p:ext>
            </p:extLst>
          </p:nvPr>
        </p:nvGraphicFramePr>
        <p:xfrm>
          <a:off x="4067812" y="2161643"/>
          <a:ext cx="1008695" cy="708660"/>
        </p:xfrm>
        <a:graphic>
          <a:graphicData uri="http://schemas.openxmlformats.org/drawingml/2006/table">
            <a:tbl>
              <a:tblPr firstRow="1" bandRow="1">
                <a:tableStyleId>{5940675A-B579-460E-94D1-54222C63F5DA}</a:tableStyleId>
              </a:tblPr>
              <a:tblGrid>
                <a:gridCol w="1008695">
                  <a:extLst>
                    <a:ext uri="{9D8B030D-6E8A-4147-A177-3AD203B41FA5}">
                      <a16:colId xmlns:a16="http://schemas.microsoft.com/office/drawing/2014/main" val="4150943658"/>
                    </a:ext>
                  </a:extLst>
                </a:gridCol>
              </a:tblGrid>
              <a:tr h="229514">
                <a:tc>
                  <a:txBody>
                    <a:bodyPr/>
                    <a:lstStyle/>
                    <a:p>
                      <a:pPr algn="ctr"/>
                      <a:r>
                        <a:rPr lang="en-US" sz="1100" dirty="0">
                          <a:solidFill>
                            <a:schemeClr val="bg1"/>
                          </a:solidFill>
                        </a:rPr>
                        <a:t>class A</a:t>
                      </a:r>
                    </a:p>
                  </a:txBody>
                  <a:tcPr marL="68580" marR="68580" marT="34290" marB="34290">
                    <a:solidFill>
                      <a:srgbClr val="0070C0"/>
                    </a:solidFill>
                  </a:tcPr>
                </a:tc>
                <a:extLst>
                  <a:ext uri="{0D108BD9-81ED-4DB2-BD59-A6C34878D82A}">
                    <a16:rowId xmlns:a16="http://schemas.microsoft.com/office/drawing/2014/main" val="2966706873"/>
                  </a:ext>
                </a:extLst>
              </a:tr>
              <a:tr h="229514">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9514">
                <a:tc>
                  <a:txBody>
                    <a:bodyPr/>
                    <a:lstStyle/>
                    <a:p>
                      <a:r>
                        <a:rPr lang="en-US" sz="1100" dirty="0"/>
                        <a:t>byte a</a:t>
                      </a:r>
                    </a:p>
                  </a:txBody>
                  <a:tcPr marL="68580" marR="68580" marT="34290" marB="34290"/>
                </a:tc>
                <a:extLst>
                  <a:ext uri="{0D108BD9-81ED-4DB2-BD59-A6C34878D82A}">
                    <a16:rowId xmlns:a16="http://schemas.microsoft.com/office/drawing/2014/main" val="243449615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2253298"/>
              </p:ext>
            </p:extLst>
          </p:nvPr>
        </p:nvGraphicFramePr>
        <p:xfrm>
          <a:off x="3222686"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B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b</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119501" y="3569150"/>
            <a:ext cx="183989" cy="253777"/>
          </a:xfrm>
          <a:prstGeom prst="rect">
            <a:avLst/>
          </a:prstGeom>
        </p:spPr>
      </p:pic>
      <p:cxnSp>
        <p:nvCxnSpPr>
          <p:cNvPr id="11" name="Elbow Connector 10"/>
          <p:cNvCxnSpPr>
            <a:stCxn id="24" idx="0"/>
            <a:endCxn id="6" idx="2"/>
          </p:cNvCxnSpPr>
          <p:nvPr/>
        </p:nvCxnSpPr>
        <p:spPr>
          <a:xfrm rot="16200000" flipV="1">
            <a:off x="4838612" y="2603850"/>
            <a:ext cx="270938"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val="832041826"/>
              </p:ext>
            </p:extLst>
          </p:nvPr>
        </p:nvGraphicFramePr>
        <p:xfrm>
          <a:off x="4817475" y="3141241"/>
          <a:ext cx="1117054" cy="111252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C extends A</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82224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14623177"/>
              </p:ext>
            </p:extLst>
          </p:nvPr>
        </p:nvGraphicFramePr>
        <p:xfrm>
          <a:off x="4119501"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d</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4156474"/>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23559586"/>
              </p:ext>
            </p:extLst>
          </p:nvPr>
        </p:nvGraphicFramePr>
        <p:xfrm>
          <a:off x="5568203" y="4325815"/>
          <a:ext cx="1117054" cy="1348740"/>
        </p:xfrm>
        <a:graphic>
          <a:graphicData uri="http://schemas.openxmlformats.org/drawingml/2006/table">
            <a:tbl>
              <a:tblPr firstRow="1" bandRow="1">
                <a:tableStyleId>{5940675A-B579-460E-94D1-54222C63F5DA}</a:tableStyleId>
              </a:tblPr>
              <a:tblGrid>
                <a:gridCol w="1117054">
                  <a:extLst>
                    <a:ext uri="{9D8B030D-6E8A-4147-A177-3AD203B41FA5}">
                      <a16:colId xmlns:a16="http://schemas.microsoft.com/office/drawing/2014/main" val="4150943658"/>
                    </a:ext>
                  </a:extLst>
                </a:gridCol>
              </a:tblGrid>
              <a:tr h="228600">
                <a:tc>
                  <a:txBody>
                    <a:bodyPr/>
                    <a:lstStyle/>
                    <a:p>
                      <a:pPr algn="ctr"/>
                      <a:r>
                        <a:rPr lang="en-US" sz="1100" dirty="0">
                          <a:solidFill>
                            <a:schemeClr val="bg1"/>
                          </a:solidFill>
                        </a:rPr>
                        <a:t>class E extends C</a:t>
                      </a:r>
                    </a:p>
                  </a:txBody>
                  <a:tcPr marL="68580" marR="68580" marT="34290" marB="34290">
                    <a:solidFill>
                      <a:srgbClr val="0070C0"/>
                    </a:solidFill>
                  </a:tcPr>
                </a:tc>
                <a:extLst>
                  <a:ext uri="{0D108BD9-81ED-4DB2-BD59-A6C34878D82A}">
                    <a16:rowId xmlns:a16="http://schemas.microsoft.com/office/drawing/2014/main" val="2966706873"/>
                  </a:ext>
                </a:extLst>
              </a:tr>
              <a:tr h="228600">
                <a:tc>
                  <a:txBody>
                    <a:bodyPr/>
                    <a:lstStyle/>
                    <a:p>
                      <a:r>
                        <a:rPr lang="en-US" sz="1100" dirty="0"/>
                        <a:t>header (16b)</a:t>
                      </a:r>
                    </a:p>
                  </a:txBody>
                  <a:tcPr marL="68580" marR="68580" marT="34290" marB="34290">
                    <a:solidFill>
                      <a:schemeClr val="bg1">
                        <a:lumMod val="85000"/>
                      </a:schemeClr>
                    </a:solidFill>
                  </a:tcPr>
                </a:tc>
                <a:extLst>
                  <a:ext uri="{0D108BD9-81ED-4DB2-BD59-A6C34878D82A}">
                    <a16:rowId xmlns:a16="http://schemas.microsoft.com/office/drawing/2014/main" val="3750845574"/>
                  </a:ext>
                </a:extLst>
              </a:tr>
              <a:tr h="228600">
                <a:tc>
                  <a:txBody>
                    <a:bodyPr/>
                    <a:lstStyle/>
                    <a:p>
                      <a:r>
                        <a:rPr lang="en-US" sz="1100" dirty="0"/>
                        <a:t>byte a</a:t>
                      </a:r>
                    </a:p>
                  </a:txBody>
                  <a:tcPr marL="68580" marR="68580" marT="34290" marB="3429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4496155"/>
                  </a:ext>
                </a:extLst>
              </a:tr>
              <a:tr h="228600">
                <a:tc>
                  <a:txBody>
                    <a:bodyPr/>
                    <a:lstStyle/>
                    <a:p>
                      <a:r>
                        <a:rPr lang="en-US" sz="1100" dirty="0"/>
                        <a:t>byte c</a:t>
                      </a:r>
                    </a:p>
                  </a:txBody>
                  <a:tcPr marL="68580" marR="68580" marT="34290" marB="3429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222403"/>
                  </a:ext>
                </a:extLst>
              </a:tr>
              <a:tr h="228600">
                <a:tc>
                  <a:txBody>
                    <a:bodyPr/>
                    <a:lstStyle/>
                    <a:p>
                      <a:r>
                        <a:rPr lang="en-US" sz="1100" dirty="0"/>
                        <a:t>byte e</a:t>
                      </a:r>
                    </a:p>
                  </a:txBody>
                  <a:tcPr marL="68580" marR="68580" marT="34290" marB="3429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9724010"/>
                  </a:ext>
                </a:extLst>
              </a:tr>
            </a:tbl>
          </a:graphicData>
        </a:graphic>
      </p:graphicFrame>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52566" y="4522419"/>
            <a:ext cx="183989" cy="253777"/>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043481" y="4972799"/>
            <a:ext cx="183989" cy="253777"/>
          </a:xfrm>
          <a:prstGeom prst="rect">
            <a:avLst/>
          </a:prstGeom>
        </p:spPr>
      </p:pic>
      <p:cxnSp>
        <p:nvCxnSpPr>
          <p:cNvPr id="33" name="Elbow Connector 32"/>
          <p:cNvCxnSpPr/>
          <p:nvPr/>
        </p:nvCxnSpPr>
        <p:spPr>
          <a:xfrm rot="5400000" flipH="1" flipV="1">
            <a:off x="4014427" y="2589415"/>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6200000" flipV="1">
            <a:off x="5632394" y="3799248"/>
            <a:ext cx="291057" cy="803843"/>
          </a:xfrm>
          <a:prstGeom prst="bentConnector3">
            <a:avLst>
              <a:gd name="adj1" fmla="val 50000"/>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4818110" y="3794872"/>
            <a:ext cx="291057" cy="824090"/>
          </a:xfrm>
          <a:prstGeom prst="bentConnector3">
            <a:avLst>
              <a:gd name="adj1" fmla="val 52045"/>
            </a:avLst>
          </a:prstGeom>
          <a:ln>
            <a:headEnd type="none"/>
            <a:tailEnd type="none"/>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4526836" y="2849015"/>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 name="Isosceles Triangle 44"/>
          <p:cNvSpPr/>
          <p:nvPr/>
        </p:nvSpPr>
        <p:spPr>
          <a:xfrm>
            <a:off x="5330519" y="4058847"/>
            <a:ext cx="90488" cy="79772"/>
          </a:xfrm>
          <a:prstGeom prst="triangl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7" name="Pentagon 46"/>
          <p:cNvSpPr/>
          <p:nvPr/>
        </p:nvSpPr>
        <p:spPr>
          <a:xfrm>
            <a:off x="3284458" y="254074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pic>
        <p:nvPicPr>
          <p:cNvPr id="49" name="Picture 48"/>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518" y="2354167"/>
            <a:ext cx="183989" cy="253777"/>
          </a:xfrm>
          <a:prstGeom prst="rect">
            <a:avLst/>
          </a:prstGeom>
        </p:spPr>
      </p:pic>
      <p:pic>
        <p:nvPicPr>
          <p:cNvPr id="50" name="Picture 49"/>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344664"/>
            <a:ext cx="183989" cy="253777"/>
          </a:xfrm>
          <a:prstGeom prst="rect">
            <a:avLst/>
          </a:prstGeom>
        </p:spPr>
      </p:pic>
      <p:pic>
        <p:nvPicPr>
          <p:cNvPr id="51" name="Picture 50"/>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5750540" y="3793665"/>
            <a:ext cx="183989" cy="253777"/>
          </a:xfrm>
          <a:prstGeom prst="rect">
            <a:avLst/>
          </a:prstGeom>
        </p:spPr>
      </p:pic>
      <p:pic>
        <p:nvPicPr>
          <p:cNvPr id="52" name="Picture 51"/>
          <p:cNvPicPr>
            <a:picLocks noChangeAspect="1"/>
          </p:cNvPicPr>
          <p:nvPr/>
        </p:nvPicPr>
        <p:blipFill>
          <a:blip r:embed="rId4">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flipH="1">
            <a:off x="4892359" y="2599281"/>
            <a:ext cx="183989" cy="253777"/>
          </a:xfrm>
          <a:prstGeom prst="rect">
            <a:avLst/>
          </a:prstGeom>
        </p:spPr>
      </p:pic>
      <p:sp>
        <p:nvSpPr>
          <p:cNvPr id="53" name="Pentagon 52"/>
          <p:cNvSpPr/>
          <p:nvPr/>
        </p:nvSpPr>
        <p:spPr>
          <a:xfrm>
            <a:off x="3284458" y="2762547"/>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4" name="Pentagon 53"/>
          <p:cNvSpPr/>
          <p:nvPr/>
        </p:nvSpPr>
        <p:spPr>
          <a:xfrm>
            <a:off x="2439411"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5" name="Pentagon 54"/>
          <p:cNvSpPr/>
          <p:nvPr/>
        </p:nvSpPr>
        <p:spPr>
          <a:xfrm>
            <a:off x="2439411"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6" name="Pentagon 55"/>
          <p:cNvSpPr/>
          <p:nvPr/>
        </p:nvSpPr>
        <p:spPr>
          <a:xfrm flipH="1">
            <a:off x="5934529" y="3526878"/>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7" name="Pentagon 56"/>
          <p:cNvSpPr/>
          <p:nvPr/>
        </p:nvSpPr>
        <p:spPr>
          <a:xfrm flipH="1">
            <a:off x="5934529" y="3748685"/>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8" name="Pentagon 57"/>
          <p:cNvSpPr/>
          <p:nvPr/>
        </p:nvSpPr>
        <p:spPr>
          <a:xfrm flipH="1">
            <a:off x="5934529" y="3981350"/>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59" name="Pentagon 58"/>
          <p:cNvSpPr/>
          <p:nvPr/>
        </p:nvSpPr>
        <p:spPr>
          <a:xfrm flipH="1">
            <a:off x="6681060" y="4697862"/>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0" name="Pentagon 59"/>
          <p:cNvSpPr/>
          <p:nvPr/>
        </p:nvSpPr>
        <p:spPr>
          <a:xfrm flipH="1">
            <a:off x="6681060" y="49196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1" name="Pentagon 60"/>
          <p:cNvSpPr/>
          <p:nvPr/>
        </p:nvSpPr>
        <p:spPr>
          <a:xfrm flipH="1">
            <a:off x="6681060" y="51523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2" name="Pentagon 61"/>
          <p:cNvSpPr/>
          <p:nvPr/>
        </p:nvSpPr>
        <p:spPr>
          <a:xfrm>
            <a:off x="3333899" y="4714263"/>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3" name="Pentagon 62"/>
          <p:cNvSpPr/>
          <p:nvPr/>
        </p:nvSpPr>
        <p:spPr>
          <a:xfrm>
            <a:off x="3333899" y="4936069"/>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sp>
        <p:nvSpPr>
          <p:cNvPr id="64" name="Pentagon 63"/>
          <p:cNvSpPr/>
          <p:nvPr/>
        </p:nvSpPr>
        <p:spPr>
          <a:xfrm>
            <a:off x="3333899" y="5168734"/>
            <a:ext cx="783275" cy="148483"/>
          </a:xfrm>
          <a:prstGeom prst="homePlate">
            <a:avLst/>
          </a:prstGeom>
          <a:solidFill>
            <a:srgbClr val="8E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pad</a:t>
            </a:r>
          </a:p>
        </p:txBody>
      </p:sp>
      <p:graphicFrame>
        <p:nvGraphicFramePr>
          <p:cNvPr id="3" name="AEContents"/>
          <p:cNvGraphicFramePr/>
          <p:nvPr>
            <p:extLst>
              <p:ext uri="{D42A27DB-BD31-4B8C-83A1-F6EECF244321}">
                <p14:modId xmlns:p14="http://schemas.microsoft.com/office/powerpoint/2010/main" val="73997846"/>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96662319"/>
      </p:ext>
    </p:extLst>
  </p:cSld>
  <p:clrMapOvr>
    <a:masterClrMapping/>
  </p:clrMapOvr>
  <mc:AlternateContent xmlns:mc="http://schemas.openxmlformats.org/markup-compatibility/2006">
    <mc:Choice xmlns:p14="http://schemas.microsoft.com/office/powerpoint/2010/main" Requires="p14">
      <p:transition spd="slow" p14:dur="2000" advTm="1794"/>
    </mc:Choice>
    <mc:Fallback>
      <p:transition spd="slow" advTm="1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420745"/>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407030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4068606"/>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406860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406860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406860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graphicFrame>
        <p:nvGraphicFramePr>
          <p:cNvPr id="5" name="AEContents"/>
          <p:cNvGraphicFramePr/>
          <p:nvPr>
            <p:extLst>
              <p:ext uri="{D42A27DB-BD31-4B8C-83A1-F6EECF244321}">
                <p14:modId xmlns:p14="http://schemas.microsoft.com/office/powerpoint/2010/main" val="377270200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Content Placeholder 2"/>
          <p:cNvSpPr txBox="1">
            <a:spLocks/>
          </p:cNvSpPr>
          <p:nvPr/>
        </p:nvSpPr>
        <p:spPr>
          <a:xfrm>
            <a:off x="628650" y="4967922"/>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the heap structure responsible?</a:t>
            </a:r>
          </a:p>
        </p:txBody>
      </p:sp>
    </p:spTree>
    <p:custDataLst>
      <p:tags r:id="rId1"/>
    </p:custDataLst>
    <p:extLst>
      <p:ext uri="{BB962C8B-B14F-4D97-AF65-F5344CB8AC3E}">
        <p14:creationId xmlns:p14="http://schemas.microsoft.com/office/powerpoint/2010/main" val="4100991197"/>
      </p:ext>
    </p:extLst>
  </p:cSld>
  <p:clrMapOvr>
    <a:masterClrMapping/>
  </p:clrMapOvr>
  <mc:AlternateContent xmlns:mc="http://schemas.openxmlformats.org/markup-compatibility/2006">
    <mc:Choice xmlns:p14="http://schemas.microsoft.com/office/powerpoint/2010/main" Requires="p14">
      <p:transition spd="slow" p14:dur="2000" advTm="48933"/>
    </mc:Choice>
    <mc:Fallback>
      <p:transition spd="slow" advTm="489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1" grpId="0" animBg="1"/>
      <p:bldP spid="12" grpId="0" animBg="1"/>
      <p:bldP spid="13" grpId="0" animBg="1"/>
      <p:bldP spid="14" grpId="0" animBg="1"/>
      <p:bldP spid="15" grpId="0"/>
      <p:bldP spid="16" grpId="0" animBg="1"/>
      <p:bldP spid="17" grpId="0" animBg="1"/>
      <p:bldP spid="18" grpId="0" animBg="1"/>
      <p:bldP spid="19" grpId="0" animBg="1"/>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Size-Preserving-</a:t>
            </a:r>
            <a:r>
              <a:rPr lang="en-US" i="1" dirty="0" err="1"/>
              <a:t>Klass</a:t>
            </a:r>
            <a:endParaRPr lang="en-US" i="1" dirty="0"/>
          </a:p>
        </p:txBody>
      </p:sp>
      <p:sp>
        <p:nvSpPr>
          <p:cNvPr id="3" name="Content Placeholder 2"/>
          <p:cNvSpPr>
            <a:spLocks noGrp="1"/>
          </p:cNvSpPr>
          <p:nvPr>
            <p:ph idx="1"/>
          </p:nvPr>
        </p:nvSpPr>
        <p:spPr/>
        <p:txBody>
          <a:bodyPr>
            <a:normAutofit lnSpcReduction="10000"/>
          </a:bodyPr>
          <a:lstStyle/>
          <a:p>
            <a:r>
              <a:rPr lang="en-US" dirty="0"/>
              <a:t>Instances are stored contiguously in memory</a:t>
            </a:r>
          </a:p>
          <a:p>
            <a:r>
              <a:rPr lang="en-US" dirty="0"/>
              <a:t>Object sizes not stored directly in the heap</a:t>
            </a:r>
          </a:p>
          <a:p>
            <a:pPr lvl="1"/>
            <a:r>
              <a:rPr lang="en-US" dirty="0"/>
              <a:t>Calculated through the </a:t>
            </a:r>
            <a:r>
              <a:rPr lang="en-US" i="1" dirty="0" err="1"/>
              <a:t>klass</a:t>
            </a:r>
            <a:r>
              <a:rPr lang="en-US" dirty="0"/>
              <a:t> pointer in the object header</a:t>
            </a:r>
          </a:p>
          <a:p>
            <a:r>
              <a:rPr lang="en-US" dirty="0"/>
              <a:t>Padding breaks this assumption</a:t>
            </a:r>
          </a:p>
          <a:p>
            <a:pPr lvl="1"/>
            <a:r>
              <a:rPr lang="en-US" dirty="0"/>
              <a:t>Object left behind at old location has wrong size!</a:t>
            </a:r>
          </a:p>
          <a:p>
            <a:r>
              <a:rPr lang="en-US" dirty="0"/>
              <a:t>Solution – create a ghost </a:t>
            </a:r>
            <a:r>
              <a:rPr lang="en-US" i="1" dirty="0" err="1"/>
              <a:t>klass</a:t>
            </a:r>
            <a:r>
              <a:rPr lang="en-US" dirty="0"/>
              <a:t> with the original size</a:t>
            </a:r>
          </a:p>
          <a:p>
            <a:pPr lvl="1"/>
            <a:r>
              <a:rPr lang="en-US" dirty="0"/>
              <a:t>Modify dead instances to point to this ghost</a:t>
            </a:r>
          </a:p>
          <a:p>
            <a:r>
              <a:rPr lang="en-US" dirty="0"/>
              <a:t>Take care not to traverse padded objects in heap until </a:t>
            </a:r>
            <a:r>
              <a:rPr lang="en-US" i="1" dirty="0" err="1"/>
              <a:t>klass</a:t>
            </a:r>
            <a:r>
              <a:rPr lang="en-US" dirty="0"/>
              <a:t> size is updated</a:t>
            </a:r>
          </a:p>
        </p:txBody>
      </p:sp>
      <p:graphicFrame>
        <p:nvGraphicFramePr>
          <p:cNvPr id="4" name="AEContents"/>
          <p:cNvGraphicFramePr/>
          <p:nvPr>
            <p:extLst>
              <p:ext uri="{D42A27DB-BD31-4B8C-83A1-F6EECF244321}">
                <p14:modId xmlns:p14="http://schemas.microsoft.com/office/powerpoint/2010/main" val="49700517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28069"/>
      </p:ext>
    </p:extLst>
  </p:cSld>
  <p:clrMapOvr>
    <a:masterClrMapping/>
  </p:clrMapOvr>
  <mc:AlternateContent xmlns:mc="http://schemas.openxmlformats.org/markup-compatibility/2006">
    <mc:Choice xmlns:p14="http://schemas.microsoft.com/office/powerpoint/2010/main" Requires="p14">
      <p:transition spd="slow" p14:dur="2000" advTm="265"/>
    </mc:Choice>
    <mc:Fallback>
      <p:transition spd="slow" advTm="26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cap="small" dirty="0"/>
              <a:t>emix </a:t>
            </a:r>
            <a:r>
              <a:rPr lang="en-US" dirty="0"/>
              <a:t>Speedup vs HITM rate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2145" b="31355"/>
          <a:stretch/>
        </p:blipFill>
        <p:spPr>
          <a:xfrm>
            <a:off x="1255216" y="1690689"/>
            <a:ext cx="6633567" cy="3824674"/>
          </a:xfrm>
        </p:spPr>
      </p:pic>
      <p:graphicFrame>
        <p:nvGraphicFramePr>
          <p:cNvPr id="3" name="AEContents"/>
          <p:cNvGraphicFramePr/>
          <p:nvPr>
            <p:extLst>
              <p:ext uri="{D42A27DB-BD31-4B8C-83A1-F6EECF244321}">
                <p14:modId xmlns:p14="http://schemas.microsoft.com/office/powerpoint/2010/main" val="3569895628"/>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2790598"/>
      </p:ext>
    </p:extLst>
  </p:cSld>
  <p:clrMapOvr>
    <a:masterClrMapping/>
  </p:clrMapOvr>
  <mc:AlternateContent xmlns:mc="http://schemas.openxmlformats.org/markup-compatibility/2006">
    <mc:Choice xmlns:p14="http://schemas.microsoft.com/office/powerpoint/2010/main" Requires="p14">
      <p:transition spd="slow" p14:dur="2000" advTm="345"/>
    </mc:Choice>
    <mc:Fallback>
      <p:transition spd="slow" advTm="34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17961173"/>
              </p:ext>
            </p:extLst>
          </p:nvPr>
        </p:nvGraphicFramePr>
        <p:xfrm>
          <a:off x="628650" y="1815835"/>
          <a:ext cx="7886702" cy="3766926"/>
        </p:xfrm>
        <a:graphic>
          <a:graphicData uri="http://schemas.openxmlformats.org/drawingml/2006/table">
            <a:tbl>
              <a:tblPr firstRow="1" bandRow="1">
                <a:tableStyleId>{5C22544A-7EE6-4342-B048-85BDC9FD1C3A}</a:tableStyleId>
              </a:tblPr>
              <a:tblGrid>
                <a:gridCol w="2288117">
                  <a:extLst>
                    <a:ext uri="{9D8B030D-6E8A-4147-A177-3AD203B41FA5}">
                      <a16:colId xmlns:a16="http://schemas.microsoft.com/office/drawing/2014/main" val="2845512821"/>
                    </a:ext>
                  </a:extLst>
                </a:gridCol>
                <a:gridCol w="1866195">
                  <a:extLst>
                    <a:ext uri="{9D8B030D-6E8A-4147-A177-3AD203B41FA5}">
                      <a16:colId xmlns:a16="http://schemas.microsoft.com/office/drawing/2014/main" val="2590948043"/>
                    </a:ext>
                  </a:extLst>
                </a:gridCol>
                <a:gridCol w="1866195">
                  <a:extLst>
                    <a:ext uri="{9D8B030D-6E8A-4147-A177-3AD203B41FA5}">
                      <a16:colId xmlns:a16="http://schemas.microsoft.com/office/drawing/2014/main" val="2315141442"/>
                    </a:ext>
                  </a:extLst>
                </a:gridCol>
                <a:gridCol w="1866195">
                  <a:extLst>
                    <a:ext uri="{9D8B030D-6E8A-4147-A177-3AD203B41FA5}">
                      <a16:colId xmlns:a16="http://schemas.microsoft.com/office/drawing/2014/main" val="1971774974"/>
                    </a:ext>
                  </a:extLst>
                </a:gridCol>
              </a:tblGrid>
              <a:tr h="591873">
                <a:tc>
                  <a:txBody>
                    <a:bodyPr/>
                    <a:lstStyle/>
                    <a:p>
                      <a:r>
                        <a:rPr lang="en-US" sz="2600" dirty="0"/>
                        <a:t>Benchmark(s)</a:t>
                      </a:r>
                    </a:p>
                  </a:txBody>
                  <a:tcPr marL="68580" marR="68580" marT="34290" marB="34290"/>
                </a:tc>
                <a:tc>
                  <a:txBody>
                    <a:bodyPr/>
                    <a:lstStyle/>
                    <a:p>
                      <a:pPr algn="ctr"/>
                      <a:r>
                        <a:rPr lang="en-US" sz="2600" dirty="0"/>
                        <a:t>Classes Loaded</a:t>
                      </a:r>
                    </a:p>
                  </a:txBody>
                  <a:tcPr marL="68580" marR="68580" marT="34290" marB="34290"/>
                </a:tc>
                <a:tc>
                  <a:txBody>
                    <a:bodyPr/>
                    <a:lstStyle/>
                    <a:p>
                      <a:pPr algn="ctr"/>
                      <a:r>
                        <a:rPr lang="en-US" sz="2600" dirty="0"/>
                        <a:t>Processing (</a:t>
                      </a:r>
                      <a:r>
                        <a:rPr lang="en-US" sz="2600" dirty="0" err="1"/>
                        <a:t>ms</a:t>
                      </a:r>
                      <a:r>
                        <a:rPr lang="en-US" sz="2600" dirty="0"/>
                        <a:t>)</a:t>
                      </a:r>
                    </a:p>
                  </a:txBody>
                  <a:tcPr marL="68580" marR="68580" marT="34290" marB="34290"/>
                </a:tc>
                <a:tc>
                  <a:txBody>
                    <a:bodyPr/>
                    <a:lstStyle/>
                    <a:p>
                      <a:pPr algn="ctr"/>
                      <a:r>
                        <a:rPr lang="en-US" sz="2600" dirty="0"/>
                        <a:t>Heap Size (MB)</a:t>
                      </a:r>
                    </a:p>
                  </a:txBody>
                  <a:tcPr marL="68580" marR="68580" marT="34290" marB="34290"/>
                </a:tc>
                <a:extLst>
                  <a:ext uri="{0D108BD9-81ED-4DB2-BD59-A6C34878D82A}">
                    <a16:rowId xmlns:a16="http://schemas.microsoft.com/office/drawing/2014/main" val="532670397"/>
                  </a:ext>
                </a:extLst>
              </a:tr>
              <a:tr h="591873">
                <a:tc>
                  <a:txBody>
                    <a:bodyPr/>
                    <a:lstStyle/>
                    <a:p>
                      <a:r>
                        <a:rPr lang="en-US" sz="2600" dirty="0"/>
                        <a:t>DaCapo </a:t>
                      </a:r>
                      <a:r>
                        <a:rPr lang="en-US" sz="2600" dirty="0" err="1"/>
                        <a:t>Sunflow</a:t>
                      </a:r>
                      <a:endParaRPr lang="en-US" sz="2600" dirty="0"/>
                    </a:p>
                  </a:txBody>
                  <a:tcPr marL="68580" marR="68580" marT="34290" marB="34290"/>
                </a:tc>
                <a:tc>
                  <a:txBody>
                    <a:bodyPr/>
                    <a:lstStyle/>
                    <a:p>
                      <a:pPr algn="ctr"/>
                      <a:r>
                        <a:rPr lang="en-US" sz="2600" dirty="0"/>
                        <a:t>1879</a:t>
                      </a:r>
                    </a:p>
                  </a:txBody>
                  <a:tcPr marL="68580" marR="68580" marT="34290" marB="34290"/>
                </a:tc>
                <a:tc>
                  <a:txBody>
                    <a:bodyPr/>
                    <a:lstStyle/>
                    <a:p>
                      <a:pPr algn="ctr"/>
                      <a:r>
                        <a:rPr lang="en-US" sz="2600" dirty="0"/>
                        <a:t>1.47</a:t>
                      </a:r>
                    </a:p>
                  </a:txBody>
                  <a:tcPr marL="68580" marR="68580" marT="34290" marB="34290"/>
                </a:tc>
                <a:tc>
                  <a:txBody>
                    <a:bodyPr/>
                    <a:lstStyle/>
                    <a:p>
                      <a:pPr algn="ctr"/>
                      <a:r>
                        <a:rPr lang="en-US" sz="2600" dirty="0"/>
                        <a:t>854</a:t>
                      </a:r>
                    </a:p>
                  </a:txBody>
                  <a:tcPr marL="68580" marR="68580" marT="34290" marB="34290"/>
                </a:tc>
                <a:extLst>
                  <a:ext uri="{0D108BD9-81ED-4DB2-BD59-A6C34878D82A}">
                    <a16:rowId xmlns:a16="http://schemas.microsoft.com/office/drawing/2014/main" val="2736038733"/>
                  </a:ext>
                </a:extLst>
              </a:tr>
              <a:tr h="591873">
                <a:tc>
                  <a:txBody>
                    <a:bodyPr/>
                    <a:lstStyle/>
                    <a:p>
                      <a:r>
                        <a:rPr lang="en-US" sz="2600" dirty="0"/>
                        <a:t>Disruptor</a:t>
                      </a:r>
                    </a:p>
                  </a:txBody>
                  <a:tcPr marL="68580" marR="68580" marT="34290" marB="34290"/>
                </a:tc>
                <a:tc>
                  <a:txBody>
                    <a:bodyPr/>
                    <a:lstStyle/>
                    <a:p>
                      <a:pPr algn="ctr"/>
                      <a:r>
                        <a:rPr lang="en-US" sz="2600" dirty="0"/>
                        <a:t>700-900</a:t>
                      </a:r>
                    </a:p>
                  </a:txBody>
                  <a:tcPr marL="68580" marR="68580" marT="34290" marB="34290"/>
                </a:tc>
                <a:tc>
                  <a:txBody>
                    <a:bodyPr/>
                    <a:lstStyle/>
                    <a:p>
                      <a:pPr algn="ctr"/>
                      <a:r>
                        <a:rPr lang="en-US" sz="2600" dirty="0"/>
                        <a:t>0.5-1.3</a:t>
                      </a:r>
                    </a:p>
                  </a:txBody>
                  <a:tcPr marL="68580" marR="68580" marT="34290" marB="34290"/>
                </a:tc>
                <a:tc>
                  <a:txBody>
                    <a:bodyPr/>
                    <a:lstStyle/>
                    <a:p>
                      <a:pPr algn="ctr"/>
                      <a:r>
                        <a:rPr lang="en-US" sz="2600" dirty="0"/>
                        <a:t>40-85</a:t>
                      </a:r>
                    </a:p>
                  </a:txBody>
                  <a:tcPr marL="68580" marR="68580" marT="34290" marB="34290"/>
                </a:tc>
                <a:extLst>
                  <a:ext uri="{0D108BD9-81ED-4DB2-BD59-A6C34878D82A}">
                    <a16:rowId xmlns:a16="http://schemas.microsoft.com/office/drawing/2014/main" val="3539877959"/>
                  </a:ext>
                </a:extLst>
              </a:tr>
              <a:tr h="591873">
                <a:tc>
                  <a:txBody>
                    <a:bodyPr/>
                    <a:lstStyle/>
                    <a:p>
                      <a:r>
                        <a:rPr lang="en-US" sz="2600" dirty="0" err="1"/>
                        <a:t>SpringReactor</a:t>
                      </a:r>
                      <a:r>
                        <a:rPr lang="en-US" sz="2600" dirty="0"/>
                        <a:t> </a:t>
                      </a:r>
                      <a:r>
                        <a:rPr lang="en-US" sz="2600" dirty="0" err="1"/>
                        <a:t>WorkQueue</a:t>
                      </a:r>
                      <a:endParaRPr lang="en-US" sz="2600" dirty="0"/>
                    </a:p>
                  </a:txBody>
                  <a:tcPr marL="68580" marR="68580" marT="34290" marB="34290"/>
                </a:tc>
                <a:tc>
                  <a:txBody>
                    <a:bodyPr/>
                    <a:lstStyle/>
                    <a:p>
                      <a:pPr algn="ctr"/>
                      <a:r>
                        <a:rPr lang="en-US" sz="2600" dirty="0"/>
                        <a:t>1617</a:t>
                      </a:r>
                    </a:p>
                  </a:txBody>
                  <a:tcPr marL="68580" marR="68580" marT="34290" marB="34290"/>
                </a:tc>
                <a:tc>
                  <a:txBody>
                    <a:bodyPr/>
                    <a:lstStyle/>
                    <a:p>
                      <a:pPr algn="ctr"/>
                      <a:r>
                        <a:rPr lang="en-US" sz="2600" dirty="0"/>
                        <a:t>0.748</a:t>
                      </a:r>
                    </a:p>
                  </a:txBody>
                  <a:tcPr marL="68580" marR="68580" marT="34290" marB="34290"/>
                </a:tc>
                <a:tc>
                  <a:txBody>
                    <a:bodyPr/>
                    <a:lstStyle/>
                    <a:p>
                      <a:pPr algn="ctr"/>
                      <a:r>
                        <a:rPr lang="en-US" sz="2600" dirty="0"/>
                        <a:t>41</a:t>
                      </a:r>
                    </a:p>
                  </a:txBody>
                  <a:tcPr marL="68580" marR="68580" marT="34290" marB="34290"/>
                </a:tc>
                <a:extLst>
                  <a:ext uri="{0D108BD9-81ED-4DB2-BD59-A6C34878D82A}">
                    <a16:rowId xmlns:a16="http://schemas.microsoft.com/office/drawing/2014/main" val="1062411427"/>
                  </a:ext>
                </a:extLst>
              </a:tr>
              <a:tr h="591873">
                <a:tc>
                  <a:txBody>
                    <a:bodyPr/>
                    <a:lstStyle/>
                    <a:p>
                      <a:r>
                        <a:rPr lang="en-US" sz="2600" dirty="0" err="1"/>
                        <a:t>SpecJVM</a:t>
                      </a:r>
                      <a:r>
                        <a:rPr lang="en-US" sz="2600" dirty="0"/>
                        <a:t> serial</a:t>
                      </a:r>
                    </a:p>
                  </a:txBody>
                  <a:tcPr marL="68580" marR="68580" marT="34290" marB="34290"/>
                </a:tc>
                <a:tc>
                  <a:txBody>
                    <a:bodyPr/>
                    <a:lstStyle/>
                    <a:p>
                      <a:pPr algn="ctr"/>
                      <a:r>
                        <a:rPr lang="en-US" sz="2600" dirty="0"/>
                        <a:t>1498</a:t>
                      </a:r>
                    </a:p>
                  </a:txBody>
                  <a:tcPr marL="68580" marR="68580" marT="34290" marB="34290"/>
                </a:tc>
                <a:tc>
                  <a:txBody>
                    <a:bodyPr/>
                    <a:lstStyle/>
                    <a:p>
                      <a:pPr algn="ctr"/>
                      <a:r>
                        <a:rPr lang="en-US" sz="2600" dirty="0"/>
                        <a:t>1.21</a:t>
                      </a:r>
                    </a:p>
                  </a:txBody>
                  <a:tcPr marL="68580" marR="68580" marT="34290" marB="34290"/>
                </a:tc>
                <a:tc>
                  <a:txBody>
                    <a:bodyPr/>
                    <a:lstStyle/>
                    <a:p>
                      <a:pPr algn="ctr"/>
                      <a:r>
                        <a:rPr lang="en-US" sz="2600" dirty="0"/>
                        <a:t>1603</a:t>
                      </a:r>
                    </a:p>
                  </a:txBody>
                  <a:tcPr marL="68580" marR="68580" marT="34290" marB="34290"/>
                </a:tc>
                <a:extLst>
                  <a:ext uri="{0D108BD9-81ED-4DB2-BD59-A6C34878D82A}">
                    <a16:rowId xmlns:a16="http://schemas.microsoft.com/office/drawing/2014/main" val="174914508"/>
                  </a:ext>
                </a:extLst>
              </a:tr>
            </a:tbl>
          </a:graphicData>
        </a:graphic>
      </p:graphicFrame>
      <p:graphicFrame>
        <p:nvGraphicFramePr>
          <p:cNvPr id="3" name="AEContents"/>
          <p:cNvGraphicFramePr/>
          <p:nvPr>
            <p:extLst>
              <p:ext uri="{D42A27DB-BD31-4B8C-83A1-F6EECF244321}">
                <p14:modId xmlns:p14="http://schemas.microsoft.com/office/powerpoint/2010/main" val="406357806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269980"/>
      </p:ext>
    </p:extLst>
  </p:cSld>
  <p:clrMapOvr>
    <a:masterClrMapping/>
  </p:clrMapOvr>
  <mc:AlternateContent xmlns:mc="http://schemas.openxmlformats.org/markup-compatibility/2006">
    <mc:Choice xmlns:p14="http://schemas.microsoft.com/office/powerpoint/2010/main" Requires="p14">
      <p:transition spd="slow" p14:dur="2000" advTm="158"/>
    </mc:Choice>
    <mc:Fallback>
      <p:transition spd="slow" advTm="15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Objects Moves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24673040"/>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3536905"/>
      </p:ext>
    </p:extLst>
  </p:cSld>
  <p:clrMapOvr>
    <a:masterClrMapping/>
  </p:clrMapOvr>
  <mc:AlternateContent xmlns:mc="http://schemas.openxmlformats.org/markup-compatibility/2006">
    <mc:Choice xmlns:p14="http://schemas.microsoft.com/office/powerpoint/2010/main" Requires="p14">
      <p:transition spd="slow" p14:dur="2000" advTm="285"/>
    </mc:Choice>
    <mc:Fallback>
      <p:transition spd="slow" advTm="28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Time-to-fix</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976299609"/>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AEContents"/>
          <p:cNvGraphicFramePr/>
          <p:nvPr>
            <p:extLst>
              <p:ext uri="{D42A27DB-BD31-4B8C-83A1-F6EECF244321}">
                <p14:modId xmlns:p14="http://schemas.microsoft.com/office/powerpoint/2010/main" val="390310134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79087789"/>
      </p:ext>
    </p:extLst>
  </p:cSld>
  <p:clrMapOvr>
    <a:masterClrMapping/>
  </p:clrMapOvr>
  <mc:AlternateContent xmlns:mc="http://schemas.openxmlformats.org/markup-compatibility/2006">
    <mc:Choice xmlns:p14="http://schemas.microsoft.com/office/powerpoint/2010/main" Requires="p14">
      <p:transition spd="slow" p14:dur="2000" advTm="824"/>
    </mc:Choice>
    <mc:Fallback>
      <p:transition spd="slow" advTm="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11" dur="500"/>
                                        <p:tgtEl>
                                          <p:spTgt spid="10">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a:t>
            </a:r>
          </a:p>
        </p:txBody>
      </p:sp>
      <p:sp>
        <p:nvSpPr>
          <p:cNvPr id="3" name="Content Placeholder 2"/>
          <p:cNvSpPr>
            <a:spLocks noGrp="1"/>
          </p:cNvSpPr>
          <p:nvPr>
            <p:ph idx="1"/>
          </p:nvPr>
        </p:nvSpPr>
        <p:spPr/>
        <p:txBody>
          <a:bodyPr/>
          <a:lstStyle/>
          <a:p>
            <a:r>
              <a:rPr lang="en-US" dirty="0"/>
              <a:t>Although Xen supports </a:t>
            </a:r>
            <a:r>
              <a:rPr lang="en-US" i="1" dirty="0"/>
              <a:t>perf, </a:t>
            </a:r>
            <a:r>
              <a:rPr lang="en-US" dirty="0"/>
              <a:t>it does not yet support virtualization of HW PEBS events</a:t>
            </a:r>
          </a:p>
          <a:p>
            <a:endParaRPr lang="en-US" dirty="0"/>
          </a:p>
        </p:txBody>
      </p:sp>
      <p:graphicFrame>
        <p:nvGraphicFramePr>
          <p:cNvPr id="4" name="AEContents"/>
          <p:cNvGraphicFramePr/>
          <p:nvPr>
            <p:extLst>
              <p:ext uri="{D42A27DB-BD31-4B8C-83A1-F6EECF244321}">
                <p14:modId xmlns:p14="http://schemas.microsoft.com/office/powerpoint/2010/main" val="18510999"/>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323520"/>
      </p:ext>
    </p:extLst>
  </p:cSld>
  <p:clrMapOvr>
    <a:masterClrMapping/>
  </p:clrMapOvr>
  <mc:AlternateContent xmlns:mc="http://schemas.openxmlformats.org/markup-compatibility/2006">
    <mc:Choice xmlns:p14="http://schemas.microsoft.com/office/powerpoint/2010/main" Requires="p14">
      <p:transition spd="slow" p14:dur="2000" advTm="261"/>
    </mc:Choice>
    <mc:Fallback>
      <p:transition spd="slow" advTm="26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Savina</a:t>
            </a:r>
            <a:r>
              <a:rPr lang="en-US" dirty="0"/>
              <a:t> Actors Benchmark</a:t>
            </a:r>
          </a:p>
        </p:txBody>
      </p:sp>
      <p:sp>
        <p:nvSpPr>
          <p:cNvPr id="5" name="Content Placeholder 4"/>
          <p:cNvSpPr>
            <a:spLocks noGrp="1"/>
          </p:cNvSpPr>
          <p:nvPr>
            <p:ph idx="1"/>
          </p:nvPr>
        </p:nvSpPr>
        <p:spPr>
          <a:xfrm>
            <a:off x="628650" y="1907093"/>
            <a:ext cx="7886700" cy="1480753"/>
          </a:xfrm>
        </p:spPr>
        <p:txBody>
          <a:bodyPr>
            <a:normAutofit/>
          </a:bodyPr>
          <a:lstStyle/>
          <a:p>
            <a:r>
              <a:rPr lang="en-US" dirty="0"/>
              <a:t>Evaluates actor libraries across 30 benchmarks</a:t>
            </a:r>
          </a:p>
          <a:p>
            <a:r>
              <a:rPr lang="en-US" cap="small" dirty="0"/>
              <a:t>Remix</a:t>
            </a:r>
            <a:r>
              <a:rPr lang="en-US" dirty="0"/>
              <a:t> detects false and true sharing bugs in libraries &amp; benchmarks:</a:t>
            </a:r>
          </a:p>
        </p:txBody>
      </p:sp>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 r="32938" b="32495"/>
          <a:stretch/>
        </p:blipFill>
        <p:spPr>
          <a:xfrm>
            <a:off x="557158" y="3451342"/>
            <a:ext cx="8119208" cy="2047757"/>
          </a:xfrm>
          <a:prstGeom prst="rect">
            <a:avLst/>
          </a:prstGeom>
        </p:spPr>
      </p:pic>
      <p:graphicFrame>
        <p:nvGraphicFramePr>
          <p:cNvPr id="3" name="AEContents"/>
          <p:cNvGraphicFramePr/>
          <p:nvPr>
            <p:extLst>
              <p:ext uri="{D42A27DB-BD31-4B8C-83A1-F6EECF244321}">
                <p14:modId xmlns:p14="http://schemas.microsoft.com/office/powerpoint/2010/main" val="257223122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3827867"/>
      </p:ext>
    </p:extLst>
  </p:cSld>
  <p:clrMapOvr>
    <a:masterClrMapping/>
  </p:clrMapOvr>
  <mc:AlternateContent xmlns:mc="http://schemas.openxmlformats.org/markup-compatibility/2006">
    <mc:Choice xmlns:p14="http://schemas.microsoft.com/office/powerpoint/2010/main" Requires="p14">
      <p:transition spd="slow" p14:dur="2000" advTm="299"/>
    </mc:Choice>
    <mc:Fallback>
      <p:transition spd="slow" advTm="299"/>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code?</a:t>
            </a:r>
          </a:p>
        </p:txBody>
      </p:sp>
      <p:sp>
        <p:nvSpPr>
          <p:cNvPr id="3" name="VerA"/>
          <p:cNvSpPr>
            <a:spLocks noGrp="1"/>
          </p:cNvSpPr>
          <p:nvPr>
            <p:ph idx="1"/>
          </p:nvPr>
        </p:nvSpPr>
        <p:spPr>
          <a:xfrm>
            <a:off x="628650" y="1825625"/>
            <a:ext cx="8247336" cy="4351338"/>
          </a:xfrm>
        </p:spPr>
        <p:txBody>
          <a:bodyPr>
            <a:noAutofit/>
          </a:body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5" name="VerB"/>
          <p:cNvSpPr txBox="1">
            <a:spLocks/>
          </p:cNvSpPr>
          <p:nvPr/>
        </p:nvSpPr>
        <p:spPr>
          <a:xfrm>
            <a:off x="628650" y="1825625"/>
            <a:ext cx="824733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0080"/>
                </a:solidFill>
                <a:latin typeface="Consolas" panose="020B0609020204030204" pitchFamily="49" charset="0"/>
              </a:rPr>
              <a:t>public class </a:t>
            </a:r>
            <a:r>
              <a:rPr lang="en-US" sz="2400" dirty="0">
                <a:solidFill>
                  <a:srgbClr val="000000"/>
                </a:solidFill>
                <a:latin typeface="Consolas" panose="020B0609020204030204" pitchFamily="49" charset="0"/>
              </a:rPr>
              <a:t>Test </a:t>
            </a:r>
            <a:r>
              <a:rPr lang="en-US" sz="2400" b="1" dirty="0">
                <a:solidFill>
                  <a:srgbClr val="000080"/>
                </a:solidFill>
                <a:latin typeface="Consolas" panose="020B0609020204030204" pitchFamily="49" charset="0"/>
              </a:rPr>
              <a:t>extends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AtomicLong</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implements </a:t>
            </a:r>
            <a:r>
              <a:rPr lang="en-US" sz="2400" dirty="0">
                <a:solidFill>
                  <a:srgbClr val="000000"/>
                </a:solidFill>
                <a:latin typeface="Consolas" panose="020B0609020204030204" pitchFamily="49" charset="0"/>
              </a:rPr>
              <a:t>Runnable { </a:t>
            </a:r>
            <a:r>
              <a:rPr lang="en-US" sz="2400" b="1" dirty="0">
                <a:solidFill>
                  <a:srgbClr val="FF0000"/>
                </a:solidFill>
                <a:latin typeface="Consolas" panose="020B0609020204030204" pitchFamily="49" charset="0"/>
              </a:rPr>
              <a:t>long </a:t>
            </a:r>
            <a:r>
              <a:rPr lang="en-US" sz="2400" b="1" dirty="0" err="1">
                <a:solidFill>
                  <a:srgbClr val="FF0000"/>
                </a:solidFill>
                <a:latin typeface="Consolas" panose="020B0609020204030204" pitchFamily="49" charset="0"/>
              </a:rPr>
              <a:t>a,b,c,d,e,f,g</a:t>
            </a:r>
            <a:r>
              <a:rPr lang="en-US" sz="2400" b="1" dirty="0">
                <a:solidFill>
                  <a:srgbClr val="FF0000"/>
                </a:solidFill>
                <a:latin typeface="Consolas" panose="020B0609020204030204" pitchFamily="49" charset="0"/>
              </a:rPr>
              <a:t>;</a:t>
            </a:r>
            <a:br>
              <a:rPr lang="en-US" sz="2400" b="1" dirty="0">
                <a:solidFill>
                  <a:srgbClr val="FF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static void </a:t>
            </a:r>
            <a:r>
              <a:rPr lang="en-US" sz="2400" dirty="0">
                <a:solidFill>
                  <a:srgbClr val="000000"/>
                </a:solidFill>
                <a:latin typeface="Consolas" panose="020B0609020204030204" pitchFamily="49" charset="0"/>
              </a:rPr>
              <a:t>main(</a:t>
            </a:r>
            <a:r>
              <a:rPr lang="en-US" sz="2400" b="1" dirty="0">
                <a:solidFill>
                  <a:srgbClr val="000080"/>
                </a:solidFill>
                <a:latin typeface="Consolas" panose="020B0609020204030204" pitchFamily="49" charset="0"/>
              </a:rPr>
              <a:t>final </a:t>
            </a:r>
            <a:r>
              <a:rPr lang="en-US" sz="2400" dirty="0">
                <a:solidFill>
                  <a:srgbClr val="000000"/>
                </a:solidFill>
                <a:latin typeface="Consolas" panose="020B0609020204030204" pitchFamily="49" charset="0"/>
              </a:rPr>
              <a:t>String[] </a:t>
            </a:r>
            <a:r>
              <a:rPr lang="en-US" sz="2400" dirty="0" err="1">
                <a:solidFill>
                  <a:srgbClr val="000000"/>
                </a:solidFill>
                <a:latin typeface="Consolas" panose="020B0609020204030204" pitchFamily="49" charset="0"/>
              </a:rPr>
              <a:t>args</a:t>
            </a: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Test test2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Test();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t1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Thread(test1);</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Thread t2 = </a:t>
            </a:r>
            <a:r>
              <a:rPr lang="en-US" sz="2400" b="1" dirty="0">
                <a:solidFill>
                  <a:srgbClr val="000080"/>
                </a:solidFill>
                <a:latin typeface="Consolas" panose="020B0609020204030204" pitchFamily="49" charset="0"/>
              </a:rPr>
              <a:t>new </a:t>
            </a:r>
            <a:r>
              <a:rPr lang="en-US" sz="2400" dirty="0">
                <a:solidFill>
                  <a:srgbClr val="000000"/>
                </a:solidFill>
                <a:latin typeface="Consolas" panose="020B0609020204030204" pitchFamily="49" charset="0"/>
              </a:rPr>
              <a:t>Thread(test2);</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t1.start();t2.start();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t1.join();t2.join();</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public void </a:t>
            </a:r>
            <a:r>
              <a:rPr lang="en-US" sz="2400" dirty="0">
                <a:solidFill>
                  <a:srgbClr val="000000"/>
                </a:solidFill>
                <a:latin typeface="Consolas" panose="020B0609020204030204" pitchFamily="49" charset="0"/>
              </a:rPr>
              <a:t>run() {</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for</a:t>
            </a:r>
            <a:r>
              <a:rPr lang="en-US" sz="2400" dirty="0">
                <a:solidFill>
                  <a:srgbClr val="000000"/>
                </a:solidFill>
                <a:latin typeface="Consolas" panose="020B0609020204030204" pitchFamily="49" charset="0"/>
              </a:rPr>
              <a:t>(</a:t>
            </a:r>
            <a:r>
              <a:rPr lang="en-US" sz="2400" b="1" dirty="0" err="1">
                <a:solidFill>
                  <a:srgbClr val="000080"/>
                </a:solidFill>
                <a:latin typeface="Consolas" panose="020B0609020204030204" pitchFamily="49" charset="0"/>
              </a:rPr>
              <a:t>int</a:t>
            </a:r>
            <a:r>
              <a:rPr lang="en-US" sz="2400" b="1" dirty="0">
                <a:solidFill>
                  <a:srgbClr val="00008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 </a:t>
            </a:r>
            <a:r>
              <a:rPr lang="en-US" sz="2400" dirty="0">
                <a:solidFill>
                  <a:srgbClr val="0000FF"/>
                </a:solidFill>
                <a:latin typeface="Consolas" panose="020B0609020204030204" pitchFamily="49" charset="0"/>
              </a:rPr>
              <a:t>0</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&lt; </a:t>
            </a:r>
            <a:r>
              <a:rPr lang="en-US" sz="2400" dirty="0">
                <a:solidFill>
                  <a:srgbClr val="0000FF"/>
                </a:solidFill>
                <a:latin typeface="Consolas" panose="020B0609020204030204" pitchFamily="49" charset="0"/>
              </a:rPr>
              <a:t>100000000</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 set(</a:t>
            </a:r>
            <a:r>
              <a:rPr lang="en-US" sz="2400" dirty="0" err="1">
                <a:solidFill>
                  <a:srgbClr val="000000"/>
                </a:solidFill>
                <a:latin typeface="Consolas" panose="020B0609020204030204" pitchFamily="49" charset="0"/>
              </a:rPr>
              <a:t>i</a:t>
            </a:r>
            <a:r>
              <a:rPr lang="en-US" sz="2400" dirty="0">
                <a:solidFill>
                  <a:srgbClr val="000000"/>
                </a:solidFill>
                <a:latin typeface="Consolas" panose="020B0609020204030204" pitchFamily="49" charset="0"/>
              </a:rPr>
              <a:t>);</a:t>
            </a:r>
            <a:br>
              <a:rPr lang="en-US" sz="2400" dirty="0">
                <a:solidFill>
                  <a:srgbClr val="000000"/>
                </a:solidFill>
                <a:latin typeface="Consolas" panose="020B0609020204030204" pitchFamily="49" charset="0"/>
              </a:rPr>
            </a:br>
            <a:r>
              <a:rPr lang="en-US" sz="2400" dirty="0">
                <a:solidFill>
                  <a:srgbClr val="000000"/>
                </a:solidFill>
                <a:latin typeface="Consolas" panose="020B0609020204030204" pitchFamily="49" charset="0"/>
              </a:rPr>
              <a:t>}}</a:t>
            </a:r>
            <a:endParaRPr lang="en-US" sz="2400" dirty="0">
              <a:latin typeface="Consolas" panose="020B0609020204030204" pitchFamily="49" charset="0"/>
            </a:endParaRPr>
          </a:p>
        </p:txBody>
      </p:sp>
      <p:sp>
        <p:nvSpPr>
          <p:cNvPr id="7" name="TimeA"/>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313ms</a:t>
            </a:r>
          </a:p>
        </p:txBody>
      </p:sp>
      <p:sp>
        <p:nvSpPr>
          <p:cNvPr id="8" name="TimeB"/>
          <p:cNvSpPr/>
          <p:nvPr/>
        </p:nvSpPr>
        <p:spPr>
          <a:xfrm>
            <a:off x="7189076" y="3594538"/>
            <a:ext cx="1326274" cy="9091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150ms</a:t>
            </a:r>
          </a:p>
        </p:txBody>
      </p:sp>
      <p:graphicFrame>
        <p:nvGraphicFramePr>
          <p:cNvPr id="4" name="AEContents"/>
          <p:cNvGraphicFramePr/>
          <p:nvPr>
            <p:extLst>
              <p:ext uri="{D42A27DB-BD31-4B8C-83A1-F6EECF244321}">
                <p14:modId xmlns:p14="http://schemas.microsoft.com/office/powerpoint/2010/main" val="2520330095"/>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300561587"/>
      </p:ext>
    </p:extLst>
  </p:cSld>
  <p:clrMapOvr>
    <a:masterClrMapping/>
  </p:clrMapOvr>
  <mc:AlternateContent xmlns:mc="http://schemas.openxmlformats.org/markup-compatibility/2006">
    <mc:Choice xmlns:p14="http://schemas.microsoft.com/office/powerpoint/2010/main" Requires="p14">
      <p:transition spd="slow" p14:dur="2000" advTm="791"/>
    </mc:Choice>
    <mc:Fallback>
      <p:transition spd="slow" advTm="7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xit" presetSubtype="0" fill="hold" grpId="0"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a:t>
            </a:r>
          </a:p>
        </p:txBody>
      </p:sp>
      <p:sp>
        <p:nvSpPr>
          <p:cNvPr id="3" name="Content Placeholder 2"/>
          <p:cNvSpPr>
            <a:spLocks noGrp="1"/>
          </p:cNvSpPr>
          <p:nvPr>
            <p:ph idx="1"/>
          </p:nvPr>
        </p:nvSpPr>
        <p:spPr>
          <a:xfrm>
            <a:off x="628650" y="1825625"/>
            <a:ext cx="7886700" cy="512927"/>
          </a:xfrm>
        </p:spPr>
        <p:txBody>
          <a:bodyPr/>
          <a:lstStyle/>
          <a:p>
            <a:r>
              <a:rPr lang="en-US" dirty="0"/>
              <a:t>Version A: 313ms</a:t>
            </a:r>
          </a:p>
        </p:txBody>
      </p:sp>
      <p:sp>
        <p:nvSpPr>
          <p:cNvPr id="4" name="Rectangle 3"/>
          <p:cNvSpPr/>
          <p:nvPr/>
        </p:nvSpPr>
        <p:spPr>
          <a:xfrm>
            <a:off x="998483" y="24751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1" name="Rectangle 10"/>
          <p:cNvSpPr/>
          <p:nvPr/>
        </p:nvSpPr>
        <p:spPr>
          <a:xfrm>
            <a:off x="1970690"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2" name="Rectangle 11"/>
          <p:cNvSpPr/>
          <p:nvPr/>
        </p:nvSpPr>
        <p:spPr>
          <a:xfrm>
            <a:off x="998483" y="24734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3" name="Rectangle 12"/>
          <p:cNvSpPr/>
          <p:nvPr/>
        </p:nvSpPr>
        <p:spPr>
          <a:xfrm>
            <a:off x="2942897" y="24734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14" name="Rectangle 13"/>
          <p:cNvSpPr/>
          <p:nvPr/>
        </p:nvSpPr>
        <p:spPr>
          <a:xfrm>
            <a:off x="5065985" y="24734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15" name="Content Placeholder 2"/>
          <p:cNvSpPr txBox="1">
            <a:spLocks/>
          </p:cNvSpPr>
          <p:nvPr/>
        </p:nvSpPr>
        <p:spPr>
          <a:xfrm>
            <a:off x="628650" y="3324225"/>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B: 151ms</a:t>
            </a:r>
          </a:p>
        </p:txBody>
      </p:sp>
      <p:sp>
        <p:nvSpPr>
          <p:cNvPr id="16" name="Rectangle 15"/>
          <p:cNvSpPr/>
          <p:nvPr/>
        </p:nvSpPr>
        <p:spPr>
          <a:xfrm>
            <a:off x="998483" y="3973786"/>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17" name="Rectangle 16"/>
          <p:cNvSpPr/>
          <p:nvPr/>
        </p:nvSpPr>
        <p:spPr>
          <a:xfrm>
            <a:off x="4094828" y="3972086"/>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18" name="Rectangle 17"/>
          <p:cNvSpPr/>
          <p:nvPr/>
        </p:nvSpPr>
        <p:spPr>
          <a:xfrm>
            <a:off x="998483" y="3972087"/>
            <a:ext cx="972207"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19" name="Rectangle 18"/>
          <p:cNvSpPr/>
          <p:nvPr/>
        </p:nvSpPr>
        <p:spPr>
          <a:xfrm>
            <a:off x="1970690" y="3972087"/>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20" name="Rectangle 19"/>
          <p:cNvSpPr/>
          <p:nvPr/>
        </p:nvSpPr>
        <p:spPr>
          <a:xfrm>
            <a:off x="5065985" y="3972086"/>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sp>
        <p:nvSpPr>
          <p:cNvPr id="32" name="Content Placeholder 2"/>
          <p:cNvSpPr txBox="1">
            <a:spLocks/>
          </p:cNvSpPr>
          <p:nvPr/>
        </p:nvSpPr>
        <p:spPr>
          <a:xfrm>
            <a:off x="628650" y="4672949"/>
            <a:ext cx="7886700" cy="512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Version C: 150ms</a:t>
            </a:r>
          </a:p>
        </p:txBody>
      </p:sp>
      <p:sp>
        <p:nvSpPr>
          <p:cNvPr id="33" name="Rectangle 32"/>
          <p:cNvSpPr/>
          <p:nvPr/>
        </p:nvSpPr>
        <p:spPr>
          <a:xfrm>
            <a:off x="998483" y="5322510"/>
            <a:ext cx="6957848" cy="4677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a:p>
        </p:txBody>
      </p:sp>
      <p:sp>
        <p:nvSpPr>
          <p:cNvPr id="34" name="Rectangle 33"/>
          <p:cNvSpPr/>
          <p:nvPr/>
        </p:nvSpPr>
        <p:spPr>
          <a:xfrm>
            <a:off x="2755638" y="5320807"/>
            <a:ext cx="1757155"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test2</a:t>
            </a:r>
          </a:p>
        </p:txBody>
      </p:sp>
      <p:sp>
        <p:nvSpPr>
          <p:cNvPr id="35" name="Rectangle 34"/>
          <p:cNvSpPr/>
          <p:nvPr/>
        </p:nvSpPr>
        <p:spPr>
          <a:xfrm>
            <a:off x="998483" y="5320811"/>
            <a:ext cx="1757154" cy="469409"/>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test1</a:t>
            </a:r>
          </a:p>
        </p:txBody>
      </p:sp>
      <p:sp>
        <p:nvSpPr>
          <p:cNvPr id="36" name="Rectangle 35"/>
          <p:cNvSpPr/>
          <p:nvPr/>
        </p:nvSpPr>
        <p:spPr>
          <a:xfrm>
            <a:off x="4512794" y="5320808"/>
            <a:ext cx="2123089" cy="469409"/>
          </a:xfrm>
          <a:prstGeom prst="rect">
            <a:avLst/>
          </a:prstGeom>
          <a:solidFill>
            <a:srgbClr val="8E0000"/>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t1</a:t>
            </a:r>
          </a:p>
        </p:txBody>
      </p:sp>
      <p:sp>
        <p:nvSpPr>
          <p:cNvPr id="37" name="Rectangle 36"/>
          <p:cNvSpPr/>
          <p:nvPr/>
        </p:nvSpPr>
        <p:spPr>
          <a:xfrm>
            <a:off x="6635882" y="5320807"/>
            <a:ext cx="2123089" cy="469409"/>
          </a:xfrm>
          <a:prstGeom prst="rect">
            <a:avLst/>
          </a:prstGeom>
          <a:solidFill>
            <a:srgbClr val="8E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t2</a:t>
            </a:r>
          </a:p>
        </p:txBody>
      </p:sp>
      <p:graphicFrame>
        <p:nvGraphicFramePr>
          <p:cNvPr id="5" name="AEContents"/>
          <p:cNvGraphicFramePr/>
          <p:nvPr>
            <p:extLst>
              <p:ext uri="{D42A27DB-BD31-4B8C-83A1-F6EECF244321}">
                <p14:modId xmlns:p14="http://schemas.microsoft.com/office/powerpoint/2010/main" val="251705230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206930188"/>
      </p:ext>
    </p:extLst>
  </p:cSld>
  <p:clrMapOvr>
    <a:masterClrMapping/>
  </p:clrMapOvr>
  <mc:AlternateContent xmlns:mc="http://schemas.openxmlformats.org/markup-compatibility/2006">
    <mc:Choice xmlns:p14="http://schemas.microsoft.com/office/powerpoint/2010/main" Requires="p14">
      <p:transition spd="slow" p14:dur="2000" advTm="826"/>
    </mc:Choice>
    <mc:Fallback>
      <p:transition spd="slow" advTm="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1" build="allAtOnce"/>
      <p:bldP spid="33" grpId="1" animBg="1"/>
      <p:bldP spid="34" grpId="1" animBg="1"/>
      <p:bldP spid="35" grpId="1" animBg="1"/>
      <p:bldP spid="36" grpId="1" animBg="1"/>
      <p:bldP spid="37"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8650" y="4933299"/>
            <a:ext cx="7854726" cy="45676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12" name="Rectangle 11"/>
          <p:cNvSpPr/>
          <p:nvPr/>
        </p:nvSpPr>
        <p:spPr>
          <a:xfrm>
            <a:off x="628650" y="3646396"/>
            <a:ext cx="7854726" cy="12473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Rectangle 3"/>
          <p:cNvSpPr/>
          <p:nvPr/>
        </p:nvSpPr>
        <p:spPr>
          <a:xfrm>
            <a:off x="628650" y="2173222"/>
            <a:ext cx="7854726" cy="14199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a:xfrm>
            <a:off x="628650" y="2226468"/>
            <a:ext cx="5953419" cy="3553989"/>
          </a:xfrm>
        </p:spPr>
        <p:txBody>
          <a:bodyPr>
            <a:noAutofit/>
          </a:bodyPr>
          <a:lstStyle/>
          <a:p>
            <a:r>
              <a:rPr lang="en-US" sz="2400" dirty="0"/>
              <a:t>Sheriff </a:t>
            </a:r>
            <a:r>
              <a:rPr lang="en-US" sz="2000" dirty="0">
                <a:latin typeface="Segoe UI Light" panose="020B0502040204020203" pitchFamily="34" charset="0"/>
                <a:cs typeface="Segoe UI Light" panose="020B0502040204020203" pitchFamily="34" charset="0"/>
              </a:rPr>
              <a:t>[Liu and Berger, OOPSLA 2011]</a:t>
            </a:r>
          </a:p>
          <a:p>
            <a:r>
              <a:rPr lang="en-US" sz="2400" dirty="0"/>
              <a:t>Plastic</a:t>
            </a:r>
            <a:r>
              <a:rPr lang="en-US" sz="2000" dirty="0">
                <a:latin typeface="Segoe UI Light" panose="020B0502040204020203" pitchFamily="34" charset="0"/>
                <a:cs typeface="Segoe UI Light" panose="020B0502040204020203" pitchFamily="34" charset="0"/>
              </a:rPr>
              <a:t> [</a:t>
            </a:r>
            <a:r>
              <a:rPr lang="en-US" sz="2000" dirty="0" err="1">
                <a:latin typeface="Segoe UI Light" panose="020B0502040204020203" pitchFamily="34" charset="0"/>
                <a:cs typeface="Segoe UI Light" panose="020B0502040204020203" pitchFamily="34" charset="0"/>
              </a:rPr>
              <a:t>Nanavati</a:t>
            </a:r>
            <a:r>
              <a:rPr lang="en-US" sz="2000" dirty="0">
                <a:latin typeface="Segoe UI Light" panose="020B0502040204020203" pitchFamily="34" charset="0"/>
                <a:cs typeface="Segoe UI Light" panose="020B0502040204020203" pitchFamily="34" charset="0"/>
              </a:rPr>
              <a:t> et al., </a:t>
            </a:r>
            <a:r>
              <a:rPr lang="en-US" sz="2000" dirty="0" err="1">
                <a:latin typeface="Segoe UI Light" panose="020B0502040204020203" pitchFamily="34" charset="0"/>
                <a:cs typeface="Segoe UI Light" panose="020B0502040204020203" pitchFamily="34" charset="0"/>
              </a:rPr>
              <a:t>EuroSys</a:t>
            </a:r>
            <a:r>
              <a:rPr lang="en-US" sz="2000" dirty="0">
                <a:latin typeface="Segoe UI Light" panose="020B0502040204020203" pitchFamily="34" charset="0"/>
                <a:cs typeface="Segoe UI Light" panose="020B0502040204020203" pitchFamily="34" charset="0"/>
              </a:rPr>
              <a:t> 2013]</a:t>
            </a:r>
          </a:p>
          <a:p>
            <a:r>
              <a:rPr lang="en-US" sz="2400" dirty="0"/>
              <a:t>Laser</a:t>
            </a:r>
            <a:r>
              <a:rPr lang="en-US" sz="2000" dirty="0">
                <a:latin typeface="Segoe UI Light" panose="020B0502040204020203" pitchFamily="34" charset="0"/>
                <a:cs typeface="Segoe UI Light" panose="020B0502040204020203" pitchFamily="34" charset="0"/>
              </a:rPr>
              <a:t> [Luo et al., HPCA 2016]</a:t>
            </a:r>
          </a:p>
          <a:p>
            <a:r>
              <a:rPr lang="en-US" sz="2400" dirty="0"/>
              <a:t>Cheetah </a:t>
            </a:r>
            <a:r>
              <a:rPr lang="en-US" sz="2000" dirty="0">
                <a:latin typeface="Segoe UI Light" panose="020B0502040204020203" pitchFamily="34" charset="0"/>
                <a:cs typeface="Segoe UI Light" panose="020B0502040204020203" pitchFamily="34" charset="0"/>
              </a:rPr>
              <a:t>[Liu and Liu, CGO 2016]</a:t>
            </a:r>
          </a:p>
          <a:p>
            <a:r>
              <a:rPr lang="en-US" sz="2400" dirty="0"/>
              <a:t>Predator </a:t>
            </a:r>
            <a:r>
              <a:rPr lang="en-US" sz="2000" dirty="0">
                <a:latin typeface="Segoe UI Light" panose="020B0502040204020203" pitchFamily="34" charset="0"/>
                <a:cs typeface="Segoe UI Light" panose="020B0502040204020203" pitchFamily="34" charset="0"/>
              </a:rPr>
              <a:t>[Liu et. al., </a:t>
            </a:r>
            <a:r>
              <a:rPr lang="en-US" sz="2000" dirty="0" err="1">
                <a:latin typeface="Segoe UI Light" panose="020B0502040204020203" pitchFamily="34" charset="0"/>
                <a:cs typeface="Segoe UI Light" panose="020B0502040204020203" pitchFamily="34" charset="0"/>
              </a:rPr>
              <a:t>PPoPP</a:t>
            </a:r>
            <a:r>
              <a:rPr lang="en-US" sz="2000" dirty="0">
                <a:latin typeface="Segoe UI Light" panose="020B0502040204020203" pitchFamily="34" charset="0"/>
                <a:cs typeface="Segoe UI Light" panose="020B0502040204020203" pitchFamily="34" charset="0"/>
              </a:rPr>
              <a:t> 2014]</a:t>
            </a:r>
          </a:p>
          <a:p>
            <a:r>
              <a:rPr lang="en-US" sz="2400" dirty="0"/>
              <a:t>Intel </a:t>
            </a:r>
            <a:r>
              <a:rPr lang="en-US" sz="2400" dirty="0" err="1"/>
              <a:t>vTune</a:t>
            </a:r>
            <a:r>
              <a:rPr lang="en-US" sz="2400" dirty="0"/>
              <a:t> Amplifier XE</a:t>
            </a:r>
          </a:p>
          <a:p>
            <a:r>
              <a:rPr lang="en-US" sz="2400" dirty="0"/>
              <a:t>Oracle Java8 @Contended</a:t>
            </a:r>
            <a:endParaRPr lang="en-US" sz="2000" dirty="0">
              <a:latin typeface="Segoe UI Light" panose="020B0502040204020203" pitchFamily="34" charset="0"/>
              <a:cs typeface="Segoe UI Light" panose="020B0502040204020203" pitchFamily="34" charset="0"/>
            </a:endParaRPr>
          </a:p>
          <a:p>
            <a:endParaRPr lang="en-US" dirty="0"/>
          </a:p>
        </p:txBody>
      </p:sp>
      <p:sp>
        <p:nvSpPr>
          <p:cNvPr id="14" name="TextBox 13"/>
          <p:cNvSpPr txBox="1"/>
          <p:nvPr/>
        </p:nvSpPr>
        <p:spPr>
          <a:xfrm>
            <a:off x="5869078" y="2342366"/>
            <a:ext cx="2509314" cy="1138773"/>
          </a:xfrm>
          <a:prstGeom prst="rect">
            <a:avLst/>
          </a:prstGeom>
          <a:noFill/>
        </p:spPr>
        <p:txBody>
          <a:bodyPr wrap="square" rtlCol="0">
            <a:spAutoFit/>
          </a:bodyPr>
          <a:lstStyle/>
          <a:p>
            <a:pPr algn="ctr"/>
            <a:r>
              <a:rPr lang="en-US" sz="2400" dirty="0">
                <a:latin typeface="+mj-lt"/>
              </a:rPr>
              <a:t>detect &amp; repair</a:t>
            </a:r>
          </a:p>
          <a:p>
            <a:pPr algn="ctr"/>
            <a:r>
              <a:rPr lang="en-US" sz="2200" dirty="0">
                <a:latin typeface="+mj-lt"/>
              </a:rPr>
              <a:t>false sharing,</a:t>
            </a:r>
          </a:p>
          <a:p>
            <a:pPr algn="ctr"/>
            <a:r>
              <a:rPr lang="en-US" sz="2200" dirty="0">
                <a:latin typeface="+mj-lt"/>
              </a:rPr>
              <a:t>low compatibility</a:t>
            </a:r>
          </a:p>
        </p:txBody>
      </p:sp>
      <p:sp>
        <p:nvSpPr>
          <p:cNvPr id="15" name="TextBox 14"/>
          <p:cNvSpPr txBox="1"/>
          <p:nvPr/>
        </p:nvSpPr>
        <p:spPr>
          <a:xfrm>
            <a:off x="5869078" y="4039262"/>
            <a:ext cx="2578044" cy="461665"/>
          </a:xfrm>
          <a:prstGeom prst="rect">
            <a:avLst/>
          </a:prstGeom>
          <a:noFill/>
        </p:spPr>
        <p:txBody>
          <a:bodyPr wrap="square" rtlCol="0">
            <a:spAutoFit/>
          </a:bodyPr>
          <a:lstStyle/>
          <a:p>
            <a:pPr algn="ctr"/>
            <a:r>
              <a:rPr lang="en-US" sz="2400" dirty="0">
                <a:latin typeface="+mj-lt"/>
              </a:rPr>
              <a:t>detection only</a:t>
            </a:r>
            <a:endParaRPr lang="en-US" sz="2200" dirty="0">
              <a:latin typeface="+mj-lt"/>
            </a:endParaRPr>
          </a:p>
        </p:txBody>
      </p:sp>
      <p:sp>
        <p:nvSpPr>
          <p:cNvPr id="16" name="TextBox 15"/>
          <p:cNvSpPr txBox="1"/>
          <p:nvPr/>
        </p:nvSpPr>
        <p:spPr>
          <a:xfrm>
            <a:off x="5869078" y="4893793"/>
            <a:ext cx="2509314" cy="461665"/>
          </a:xfrm>
          <a:prstGeom prst="rect">
            <a:avLst/>
          </a:prstGeom>
          <a:noFill/>
        </p:spPr>
        <p:txBody>
          <a:bodyPr wrap="square" rtlCol="0">
            <a:spAutoFit/>
          </a:bodyPr>
          <a:lstStyle/>
          <a:p>
            <a:pPr algn="ctr"/>
            <a:r>
              <a:rPr lang="en-US" sz="2400" dirty="0">
                <a:latin typeface="+mj-lt"/>
              </a:rPr>
              <a:t>manual repair</a:t>
            </a:r>
            <a:endParaRPr lang="en-US" sz="2200" dirty="0">
              <a:latin typeface="+mj-lt"/>
            </a:endParaRPr>
          </a:p>
        </p:txBody>
      </p:sp>
      <p:graphicFrame>
        <p:nvGraphicFramePr>
          <p:cNvPr id="5" name="AEContents"/>
          <p:cNvGraphicFramePr/>
          <p:nvPr>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37435"/>
      </p:ext>
    </p:extLst>
  </p:cSld>
  <p:clrMapOvr>
    <a:masterClrMapping/>
  </p:clrMapOvr>
  <mc:AlternateContent xmlns:mc="http://schemas.openxmlformats.org/markup-compatibility/2006">
    <mc:Choice xmlns:p14="http://schemas.microsoft.com/office/powerpoint/2010/main" Requires="p14">
      <p:transition spd="slow" p14:dur="2000" advTm="233"/>
    </mc:Choice>
    <mc:Fallback>
      <p:transition spd="slow" advTm="2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Background</a:t>
            </a:r>
          </a:p>
          <a:p>
            <a:r>
              <a:rPr lang="en-US" dirty="0"/>
              <a:t>The R</a:t>
            </a:r>
            <a:r>
              <a:rPr lang="en-US" cap="small" dirty="0"/>
              <a:t>emix</a:t>
            </a:r>
            <a:r>
              <a:rPr lang="en-US" dirty="0"/>
              <a:t> system</a:t>
            </a:r>
          </a:p>
          <a:p>
            <a:r>
              <a:rPr lang="en-US" dirty="0"/>
              <a:t>Evaluation</a:t>
            </a:r>
          </a:p>
          <a:p>
            <a:endParaRPr lang="en-US" dirty="0"/>
          </a:p>
        </p:txBody>
      </p:sp>
      <p:graphicFrame>
        <p:nvGraphicFramePr>
          <p:cNvPr id="4" name="AEContents"/>
          <p:cNvGraphicFramePr/>
          <p:nvPr>
            <p:extLst>
              <p:ext uri="{D42A27DB-BD31-4B8C-83A1-F6EECF244321}">
                <p14:modId xmlns:p14="http://schemas.microsoft.com/office/powerpoint/2010/main" val="3679137077"/>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1783647"/>
      </p:ext>
    </p:extLst>
  </p:cSld>
  <p:clrMapOvr>
    <a:masterClrMapping/>
  </p:clrMapOvr>
  <mc:AlternateContent xmlns:mc="http://schemas.openxmlformats.org/markup-compatibility/2006">
    <mc:Choice xmlns:p14="http://schemas.microsoft.com/office/powerpoint/2010/main" Requires="p14">
      <p:transition spd="slow" p14:dur="2000" advTm="6797"/>
    </mc:Choice>
    <mc:Fallback>
      <p:transition spd="slow" advTm="679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Cache Coherency</a:t>
            </a:r>
          </a:p>
        </p:txBody>
      </p:sp>
      <p:sp>
        <p:nvSpPr>
          <p:cNvPr id="3" name="Content Placeholder 2"/>
          <p:cNvSpPr>
            <a:spLocks noGrp="1"/>
          </p:cNvSpPr>
          <p:nvPr>
            <p:ph idx="1"/>
          </p:nvPr>
        </p:nvSpPr>
        <p:spPr>
          <a:xfrm>
            <a:off x="684610" y="1579709"/>
            <a:ext cx="8024829" cy="3722760"/>
          </a:xfrm>
        </p:spPr>
        <p:txBody>
          <a:bodyPr>
            <a:noAutofit/>
          </a:bodyPr>
          <a:lstStyle/>
          <a:p>
            <a:pPr>
              <a:lnSpc>
                <a:spcPct val="110000"/>
              </a:lnSpc>
            </a:pPr>
            <a:r>
              <a:rPr lang="en-US" dirty="0"/>
              <a:t>Multicore processors implement a cache coherence protocol to keep private caches in sync</a:t>
            </a:r>
          </a:p>
          <a:p>
            <a:pPr>
              <a:lnSpc>
                <a:spcPct val="110000"/>
              </a:lnSpc>
            </a:pPr>
            <a:r>
              <a:rPr lang="en-US" dirty="0"/>
              <a:t>Operates on whole cache lines (usually 64 bytes)</a:t>
            </a:r>
          </a:p>
          <a:p>
            <a:pPr>
              <a:lnSpc>
                <a:spcPct val="110000"/>
              </a:lnSpc>
            </a:pPr>
            <a:r>
              <a:rPr lang="en-US" dirty="0"/>
              <a:t>Cache lines have three key states:</a:t>
            </a:r>
          </a:p>
          <a:p>
            <a:pPr lvl="1">
              <a:lnSpc>
                <a:spcPct val="110000"/>
              </a:lnSpc>
            </a:pPr>
            <a:r>
              <a:rPr lang="en-US" dirty="0"/>
              <a:t>Read Shared</a:t>
            </a:r>
          </a:p>
          <a:p>
            <a:pPr lvl="1">
              <a:lnSpc>
                <a:spcPct val="110000"/>
              </a:lnSpc>
            </a:pPr>
            <a:r>
              <a:rPr lang="en-US" dirty="0"/>
              <a:t>Write Exclusive</a:t>
            </a:r>
          </a:p>
          <a:p>
            <a:pPr lvl="1">
              <a:lnSpc>
                <a:spcPct val="110000"/>
              </a:lnSpc>
            </a:pPr>
            <a:r>
              <a:rPr lang="en-US" dirty="0"/>
              <a:t>Invalid</a:t>
            </a:r>
          </a:p>
        </p:txBody>
      </p:sp>
      <p:graphicFrame>
        <p:nvGraphicFramePr>
          <p:cNvPr id="4" name="AEContents"/>
          <p:cNvGraphicFramePr/>
          <p:nvPr>
            <p:extLst>
              <p:ext uri="{D42A27DB-BD31-4B8C-83A1-F6EECF244321}">
                <p14:modId xmlns:p14="http://schemas.microsoft.com/office/powerpoint/2010/main" val="800258141"/>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8132759"/>
      </p:ext>
    </p:extLst>
  </p:cSld>
  <p:clrMapOvr>
    <a:masterClrMapping/>
  </p:clrMapOvr>
  <mc:AlternateContent xmlns:mc="http://schemas.openxmlformats.org/markup-compatibility/2006">
    <mc:Choice xmlns:p14="http://schemas.microsoft.com/office/powerpoint/2010/main" Requires="p14">
      <p:transition spd="slow" p14:dur="2000" advTm="88563"/>
    </mc:Choice>
    <mc:Fallback>
      <p:transition spd="slow" advTm="8856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True vs False sharing</a:t>
            </a:r>
          </a:p>
        </p:txBody>
      </p:sp>
      <p:sp>
        <p:nvSpPr>
          <p:cNvPr id="7" name="TextBox 6"/>
          <p:cNvSpPr txBox="1"/>
          <p:nvPr/>
        </p:nvSpPr>
        <p:spPr>
          <a:xfrm>
            <a:off x="970300" y="2427609"/>
            <a:ext cx="4125309" cy="861774"/>
          </a:xfrm>
          <a:prstGeom prst="rect">
            <a:avLst/>
          </a:prstGeom>
          <a:noFill/>
        </p:spPr>
        <p:txBody>
          <a:bodyPr wrap="square" rtlCol="0">
            <a:spAutoFit/>
          </a:bodyPr>
          <a:lstStyle/>
          <a:p>
            <a:pPr algn="ctr"/>
            <a:r>
              <a:rPr lang="en-US" sz="2500" dirty="0"/>
              <a:t>Same Bytes</a:t>
            </a:r>
          </a:p>
          <a:p>
            <a:pPr algn="ctr"/>
            <a:r>
              <a:rPr lang="en-US" sz="2500" dirty="0"/>
              <a:t>True Sharing</a:t>
            </a:r>
          </a:p>
        </p:txBody>
      </p:sp>
      <p:sp>
        <p:nvSpPr>
          <p:cNvPr id="8" name="Rounded Rectangle 7"/>
          <p:cNvSpPr/>
          <p:nvPr/>
        </p:nvSpPr>
        <p:spPr>
          <a:xfrm>
            <a:off x="6801163" y="3324054"/>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0" name="Rounded Rectangle 9"/>
          <p:cNvSpPr/>
          <p:nvPr/>
        </p:nvSpPr>
        <p:spPr>
          <a:xfrm>
            <a:off x="5643589" y="3324054"/>
            <a:ext cx="869131" cy="62263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9" name="Table 8"/>
          <p:cNvGraphicFramePr>
            <a:graphicFrameLocks noGrp="1"/>
          </p:cNvGraphicFramePr>
          <p:nvPr>
            <p:extLst>
              <p:ext uri="{D42A27DB-BD31-4B8C-83A1-F6EECF244321}">
                <p14:modId xmlns:p14="http://schemas.microsoft.com/office/powerpoint/2010/main" val="4282452993"/>
              </p:ext>
            </p:extLst>
          </p:nvPr>
        </p:nvGraphicFramePr>
        <p:xfrm>
          <a:off x="4793458" y="2562677"/>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11" name="Rectangle 10"/>
          <p:cNvSpPr/>
          <p:nvPr/>
        </p:nvSpPr>
        <p:spPr>
          <a:xfrm>
            <a:off x="5473304" y="2601620"/>
            <a:ext cx="2327434" cy="31085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13" name="Straight Arrow Connector 12"/>
          <p:cNvCxnSpPr>
            <a:stCxn id="10" idx="0"/>
          </p:cNvCxnSpPr>
          <p:nvPr/>
        </p:nvCxnSpPr>
        <p:spPr>
          <a:xfrm flipH="1" flipV="1">
            <a:off x="5440576" y="2986395"/>
            <a:ext cx="637579" cy="33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29014" y="2962268"/>
            <a:ext cx="1819375" cy="3617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866272" y="5291318"/>
            <a:ext cx="868680" cy="621792"/>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1</a:t>
            </a:r>
          </a:p>
        </p:txBody>
      </p:sp>
      <p:sp>
        <p:nvSpPr>
          <p:cNvPr id="19" name="Rounded Rectangle 18"/>
          <p:cNvSpPr/>
          <p:nvPr/>
        </p:nvSpPr>
        <p:spPr>
          <a:xfrm>
            <a:off x="5630179" y="5291318"/>
            <a:ext cx="868680" cy="62179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Core</a:t>
            </a:r>
          </a:p>
          <a:p>
            <a:pPr algn="ctr"/>
            <a:r>
              <a:rPr lang="en-US" sz="2200" dirty="0"/>
              <a:t>0</a:t>
            </a:r>
          </a:p>
        </p:txBody>
      </p:sp>
      <p:graphicFrame>
        <p:nvGraphicFramePr>
          <p:cNvPr id="20" name="Table 19"/>
          <p:cNvGraphicFramePr>
            <a:graphicFrameLocks noGrp="1"/>
          </p:cNvGraphicFramePr>
          <p:nvPr>
            <p:extLst>
              <p:ext uri="{D42A27DB-BD31-4B8C-83A1-F6EECF244321}">
                <p14:modId xmlns:p14="http://schemas.microsoft.com/office/powerpoint/2010/main" val="3098623118"/>
              </p:ext>
            </p:extLst>
          </p:nvPr>
        </p:nvGraphicFramePr>
        <p:xfrm>
          <a:off x="4793458" y="4553228"/>
          <a:ext cx="3694512" cy="399591"/>
        </p:xfrm>
        <a:graphic>
          <a:graphicData uri="http://schemas.openxmlformats.org/drawingml/2006/table">
            <a:tbl>
              <a:tblPr firstRow="1" bandRow="1">
                <a:tableStyleId>{5C22544A-7EE6-4342-B048-85BDC9FD1C3A}</a:tableStyleId>
              </a:tblPr>
              <a:tblGrid>
                <a:gridCol w="615752">
                  <a:extLst>
                    <a:ext uri="{9D8B030D-6E8A-4147-A177-3AD203B41FA5}">
                      <a16:colId xmlns:a16="http://schemas.microsoft.com/office/drawing/2014/main" val="4342720"/>
                    </a:ext>
                  </a:extLst>
                </a:gridCol>
                <a:gridCol w="615752">
                  <a:extLst>
                    <a:ext uri="{9D8B030D-6E8A-4147-A177-3AD203B41FA5}">
                      <a16:colId xmlns:a16="http://schemas.microsoft.com/office/drawing/2014/main" val="2573559261"/>
                    </a:ext>
                  </a:extLst>
                </a:gridCol>
                <a:gridCol w="615752">
                  <a:extLst>
                    <a:ext uri="{9D8B030D-6E8A-4147-A177-3AD203B41FA5}">
                      <a16:colId xmlns:a16="http://schemas.microsoft.com/office/drawing/2014/main" val="2277755012"/>
                    </a:ext>
                  </a:extLst>
                </a:gridCol>
                <a:gridCol w="615752">
                  <a:extLst>
                    <a:ext uri="{9D8B030D-6E8A-4147-A177-3AD203B41FA5}">
                      <a16:colId xmlns:a16="http://schemas.microsoft.com/office/drawing/2014/main" val="4265036783"/>
                    </a:ext>
                  </a:extLst>
                </a:gridCol>
                <a:gridCol w="615752">
                  <a:extLst>
                    <a:ext uri="{9D8B030D-6E8A-4147-A177-3AD203B41FA5}">
                      <a16:colId xmlns:a16="http://schemas.microsoft.com/office/drawing/2014/main" val="4160783438"/>
                    </a:ext>
                  </a:extLst>
                </a:gridCol>
                <a:gridCol w="615752">
                  <a:extLst>
                    <a:ext uri="{9D8B030D-6E8A-4147-A177-3AD203B41FA5}">
                      <a16:colId xmlns:a16="http://schemas.microsoft.com/office/drawing/2014/main" val="2906814319"/>
                    </a:ext>
                  </a:extLst>
                </a:gridCol>
              </a:tblGrid>
              <a:tr h="399591">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tc>
                <a:tc>
                  <a:txBody>
                    <a:bodyPr/>
                    <a:lstStyle/>
                    <a:p>
                      <a:endParaRPr lang="en-US" sz="1000" dirty="0"/>
                    </a:p>
                  </a:txBody>
                  <a:tcPr marL="68580" marR="68580" marT="34290" marB="34290">
                    <a:solidFill>
                      <a:schemeClr val="bg1">
                        <a:lumMod val="75000"/>
                      </a:schemeClr>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rgbClr val="C00000"/>
                    </a:solidFill>
                  </a:tcPr>
                </a:tc>
                <a:tc>
                  <a:txBody>
                    <a:bodyPr/>
                    <a:lstStyle/>
                    <a:p>
                      <a:endParaRPr lang="en-US" sz="1000" dirty="0"/>
                    </a:p>
                  </a:txBody>
                  <a:tcPr marL="68580" marR="68580" marT="34290" marB="34290">
                    <a:solidFill>
                      <a:schemeClr val="bg1">
                        <a:lumMod val="75000"/>
                      </a:schemeClr>
                    </a:solidFill>
                  </a:tcPr>
                </a:tc>
                <a:extLst>
                  <a:ext uri="{0D108BD9-81ED-4DB2-BD59-A6C34878D82A}">
                    <a16:rowId xmlns:a16="http://schemas.microsoft.com/office/drawing/2014/main" val="971583337"/>
                  </a:ext>
                </a:extLst>
              </a:tr>
            </a:tbl>
          </a:graphicData>
        </a:graphic>
      </p:graphicFrame>
      <p:sp>
        <p:nvSpPr>
          <p:cNvPr id="21" name="Rectangle 20"/>
          <p:cNvSpPr/>
          <p:nvPr/>
        </p:nvSpPr>
        <p:spPr>
          <a:xfrm>
            <a:off x="5473304" y="4600228"/>
            <a:ext cx="503948" cy="302794"/>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X</a:t>
            </a:r>
          </a:p>
        </p:txBody>
      </p:sp>
      <p:cxnSp>
        <p:nvCxnSpPr>
          <p:cNvPr id="22" name="Straight Arrow Connector 21"/>
          <p:cNvCxnSpPr>
            <a:stCxn id="19" idx="0"/>
          </p:cNvCxnSpPr>
          <p:nvPr/>
        </p:nvCxnSpPr>
        <p:spPr>
          <a:xfrm flipH="1" flipV="1">
            <a:off x="5429250" y="4988126"/>
            <a:ext cx="635269" cy="303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0"/>
            <a:endCxn id="20" idx="2"/>
          </p:cNvCxnSpPr>
          <p:nvPr/>
        </p:nvCxnSpPr>
        <p:spPr>
          <a:xfrm flipH="1" flipV="1">
            <a:off x="6640714" y="4952819"/>
            <a:ext cx="659898" cy="3384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685798" y="4600228"/>
            <a:ext cx="1132757" cy="302794"/>
          </a:xfrm>
          <a:prstGeom prst="rect">
            <a:avLst/>
          </a:prstGeom>
          <a:solidFill>
            <a:srgbClr val="C00000">
              <a:alpha val="6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Y</a:t>
            </a:r>
          </a:p>
        </p:txBody>
      </p:sp>
      <p:sp>
        <p:nvSpPr>
          <p:cNvPr id="25" name="TextBox 24"/>
          <p:cNvSpPr txBox="1"/>
          <p:nvPr/>
        </p:nvSpPr>
        <p:spPr>
          <a:xfrm>
            <a:off x="970300" y="4440820"/>
            <a:ext cx="4125309" cy="861774"/>
          </a:xfrm>
          <a:prstGeom prst="rect">
            <a:avLst/>
          </a:prstGeom>
          <a:noFill/>
        </p:spPr>
        <p:txBody>
          <a:bodyPr wrap="square" rtlCol="0">
            <a:spAutoFit/>
          </a:bodyPr>
          <a:lstStyle/>
          <a:p>
            <a:pPr algn="ctr"/>
            <a:r>
              <a:rPr lang="en-US" sz="2500" dirty="0"/>
              <a:t>Different Bytes </a:t>
            </a:r>
          </a:p>
          <a:p>
            <a:pPr algn="ctr"/>
            <a:r>
              <a:rPr lang="en-US" sz="2500" dirty="0"/>
              <a:t>False Sharing</a:t>
            </a:r>
          </a:p>
        </p:txBody>
      </p:sp>
      <p:sp>
        <p:nvSpPr>
          <p:cNvPr id="26" name="TextBox 25"/>
          <p:cNvSpPr txBox="1"/>
          <p:nvPr/>
        </p:nvSpPr>
        <p:spPr>
          <a:xfrm>
            <a:off x="4505015" y="1548103"/>
            <a:ext cx="4125309" cy="477054"/>
          </a:xfrm>
          <a:prstGeom prst="rect">
            <a:avLst/>
          </a:prstGeom>
          <a:noFill/>
        </p:spPr>
        <p:txBody>
          <a:bodyPr wrap="square" rtlCol="0">
            <a:spAutoFit/>
          </a:bodyPr>
          <a:lstStyle/>
          <a:p>
            <a:pPr algn="ctr"/>
            <a:r>
              <a:rPr lang="en-US" sz="2500" dirty="0"/>
              <a:t>Cache Line</a:t>
            </a:r>
          </a:p>
        </p:txBody>
      </p:sp>
      <p:sp>
        <p:nvSpPr>
          <p:cNvPr id="12" name="Left Brace 11"/>
          <p:cNvSpPr/>
          <p:nvPr/>
        </p:nvSpPr>
        <p:spPr>
          <a:xfrm rot="5400000">
            <a:off x="6515834" y="367502"/>
            <a:ext cx="249759" cy="3694512"/>
          </a:xfrm>
          <a:prstGeom prst="leftBrac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3" name="AEContents"/>
          <p:cNvGraphicFramePr/>
          <p:nvPr>
            <p:extLst>
              <p:ext uri="{D42A27DB-BD31-4B8C-83A1-F6EECF244321}">
                <p14:modId xmlns:p14="http://schemas.microsoft.com/office/powerpoint/2010/main" val="1355633600"/>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1006662"/>
      </p:ext>
    </p:extLst>
  </p:cSld>
  <p:clrMapOvr>
    <a:masterClrMapping/>
  </p:clrMapOvr>
  <mc:AlternateContent xmlns:mc="http://schemas.openxmlformats.org/markup-compatibility/2006">
    <mc:Choice xmlns:p14="http://schemas.microsoft.com/office/powerpoint/2010/main" Requires="p14">
      <p:transition spd="slow" p14:dur="2000" advTm="92708"/>
    </mc:Choice>
    <mc:Fallback>
      <p:transition spd="slow" advTm="927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PEBS Events</a:t>
            </a:r>
          </a:p>
        </p:txBody>
      </p:sp>
      <p:sp>
        <p:nvSpPr>
          <p:cNvPr id="3" name="Content Placeholder 2"/>
          <p:cNvSpPr>
            <a:spLocks noGrp="1"/>
          </p:cNvSpPr>
          <p:nvPr>
            <p:ph idx="1"/>
          </p:nvPr>
        </p:nvSpPr>
        <p:spPr>
          <a:xfrm>
            <a:off x="628650" y="1600200"/>
            <a:ext cx="7886700" cy="2198541"/>
          </a:xfrm>
        </p:spPr>
        <p:txBody>
          <a:bodyPr>
            <a:normAutofit/>
          </a:bodyPr>
          <a:lstStyle/>
          <a:p>
            <a:pPr marL="228600" lvl="1">
              <a:spcBef>
                <a:spcPts val="1000"/>
              </a:spcBef>
            </a:pPr>
            <a:r>
              <a:rPr lang="en-US" sz="2800" dirty="0"/>
              <a:t>PEBS – Precise Event-Based Sampling</a:t>
            </a:r>
          </a:p>
          <a:p>
            <a:r>
              <a:rPr lang="en-US" dirty="0"/>
              <a:t>Available in recent Intel multiprocessors</a:t>
            </a:r>
          </a:p>
          <a:p>
            <a:r>
              <a:rPr lang="en-US" dirty="0"/>
              <a:t>Log detailed information about architectural events</a:t>
            </a:r>
          </a:p>
        </p:txBody>
      </p:sp>
      <p:graphicFrame>
        <p:nvGraphicFramePr>
          <p:cNvPr id="4" name="AEContents"/>
          <p:cNvGraphicFramePr/>
          <p:nvPr>
            <p:extLst>
              <p:ext uri="{D42A27DB-BD31-4B8C-83A1-F6EECF244321}">
                <p14:modId xmlns:p14="http://schemas.microsoft.com/office/powerpoint/2010/main" val="3845914783"/>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32912"/>
      </p:ext>
    </p:extLst>
  </p:cSld>
  <p:clrMapOvr>
    <a:masterClrMapping/>
  </p:clrMapOvr>
  <mc:AlternateContent xmlns:mc="http://schemas.openxmlformats.org/markup-compatibility/2006">
    <mc:Choice xmlns:p14="http://schemas.microsoft.com/office/powerpoint/2010/main" Requires="p14">
      <p:transition spd="slow" p14:dur="2000" advTm="54102"/>
    </mc:Choice>
    <mc:Fallback>
      <p:transition spd="slow" advTm="541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HitM</a:t>
            </a:r>
            <a:r>
              <a:rPr lang="en-US" dirty="0"/>
              <a:t> Events</a:t>
            </a:r>
          </a:p>
        </p:txBody>
      </p:sp>
      <p:sp>
        <p:nvSpPr>
          <p:cNvPr id="3" name="Content Placeholder 2"/>
          <p:cNvSpPr>
            <a:spLocks noGrp="1"/>
          </p:cNvSpPr>
          <p:nvPr>
            <p:ph idx="1"/>
          </p:nvPr>
        </p:nvSpPr>
        <p:spPr>
          <a:xfrm>
            <a:off x="628650" y="1600200"/>
            <a:ext cx="7886700" cy="4351338"/>
          </a:xfrm>
        </p:spPr>
        <p:txBody>
          <a:bodyPr>
            <a:normAutofit/>
          </a:bodyPr>
          <a:lstStyle/>
          <a:p>
            <a:r>
              <a:rPr lang="en-US" dirty="0"/>
              <a:t>“</a:t>
            </a:r>
            <a:r>
              <a:rPr lang="en-US" b="1" dirty="0"/>
              <a:t>Hit</a:t>
            </a:r>
            <a:r>
              <a:rPr lang="en-US" dirty="0"/>
              <a:t>-</a:t>
            </a:r>
            <a:r>
              <a:rPr lang="en-US" b="1" dirty="0"/>
              <a:t>M</a:t>
            </a:r>
            <a:r>
              <a:rPr lang="en-US" dirty="0"/>
              <a:t>odified” - A cache miss due to a cache line in </a:t>
            </a:r>
            <a:r>
              <a:rPr lang="en-US" i="1" dirty="0"/>
              <a:t>Modified</a:t>
            </a:r>
            <a:r>
              <a:rPr lang="en-US" dirty="0"/>
              <a:t> state on a different core</a:t>
            </a:r>
          </a:p>
          <a:p>
            <a:endParaRPr lang="en-US" dirty="0"/>
          </a:p>
          <a:p>
            <a:endParaRPr lang="en-US" dirty="0"/>
          </a:p>
          <a:p>
            <a:endParaRPr lang="en-US" dirty="0"/>
          </a:p>
          <a:p>
            <a:endParaRPr lang="en-US" sz="1100" dirty="0"/>
          </a:p>
          <a:p>
            <a:endParaRPr lang="en-US" cap="small" dirty="0"/>
          </a:p>
          <a:p>
            <a:r>
              <a:rPr lang="en-US" cap="small" dirty="0"/>
              <a:t>Remix</a:t>
            </a:r>
            <a:r>
              <a:rPr lang="en-US" dirty="0"/>
              <a:t> uses two HITM events:</a:t>
            </a:r>
          </a:p>
          <a:p>
            <a:endParaRPr lang="en-US" dirty="0"/>
          </a:p>
        </p:txBody>
      </p:sp>
      <p:grpSp>
        <p:nvGrpSpPr>
          <p:cNvPr id="17" name="Group 16"/>
          <p:cNvGrpSpPr/>
          <p:nvPr/>
        </p:nvGrpSpPr>
        <p:grpSpPr>
          <a:xfrm>
            <a:off x="2527994" y="2584545"/>
            <a:ext cx="4088011" cy="2106754"/>
            <a:chOff x="3098287" y="3621338"/>
            <a:chExt cx="2989928" cy="1466207"/>
          </a:xfrm>
        </p:grpSpPr>
        <p:sp>
          <p:nvSpPr>
            <p:cNvPr id="6" name="Round Same Side Corner Rectangle 5"/>
            <p:cNvSpPr/>
            <p:nvPr/>
          </p:nvSpPr>
          <p:spPr>
            <a:xfrm>
              <a:off x="3098287" y="4481212"/>
              <a:ext cx="969419" cy="565914"/>
            </a:xfrm>
            <a:prstGeom prst="round2SameRect">
              <a:avLst>
                <a:gd name="adj1" fmla="val 0"/>
                <a:gd name="adj2" fmla="val 17631"/>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0</a:t>
              </a:r>
            </a:p>
          </p:txBody>
        </p:sp>
        <p:sp>
          <p:nvSpPr>
            <p:cNvPr id="7" name="Round Same Side Corner Rectangle 6"/>
            <p:cNvSpPr/>
            <p:nvPr/>
          </p:nvSpPr>
          <p:spPr>
            <a:xfrm>
              <a:off x="3098287"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r>
                <a:rPr lang="en-US" sz="2400" dirty="0"/>
                <a:t>L1$</a:t>
              </a:r>
            </a:p>
          </p:txBody>
        </p:sp>
        <p:sp>
          <p:nvSpPr>
            <p:cNvPr id="8" name="Rectangle 7"/>
            <p:cNvSpPr/>
            <p:nvPr/>
          </p:nvSpPr>
          <p:spPr>
            <a:xfrm>
              <a:off x="3547635" y="3944059"/>
              <a:ext cx="520072" cy="296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X:M</a:t>
              </a:r>
            </a:p>
          </p:txBody>
        </p:sp>
        <p:sp>
          <p:nvSpPr>
            <p:cNvPr id="9" name="Round Same Side Corner Rectangle 8"/>
            <p:cNvSpPr/>
            <p:nvPr/>
          </p:nvSpPr>
          <p:spPr>
            <a:xfrm>
              <a:off x="5118795" y="4521631"/>
              <a:ext cx="969419" cy="565914"/>
            </a:xfrm>
            <a:prstGeom prst="round2SameRect">
              <a:avLst>
                <a:gd name="adj1" fmla="val 0"/>
                <a:gd name="adj2" fmla="val 17631"/>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Core</a:t>
              </a:r>
            </a:p>
            <a:p>
              <a:pPr algn="ctr"/>
              <a:r>
                <a:rPr lang="en-US" sz="2400" dirty="0"/>
                <a:t>1</a:t>
              </a:r>
            </a:p>
          </p:txBody>
        </p:sp>
        <p:sp>
          <p:nvSpPr>
            <p:cNvPr id="10" name="Round Same Side Corner Rectangle 9"/>
            <p:cNvSpPr/>
            <p:nvPr/>
          </p:nvSpPr>
          <p:spPr>
            <a:xfrm>
              <a:off x="5118795" y="3621338"/>
              <a:ext cx="969420" cy="904532"/>
            </a:xfrm>
            <a:prstGeom prst="round2SameRect">
              <a:avLst/>
            </a:prstGeom>
            <a:ln>
              <a:noFill/>
            </a:ln>
          </p:spPr>
          <p:style>
            <a:lnRef idx="1">
              <a:schemeClr val="dk1"/>
            </a:lnRef>
            <a:fillRef idx="2">
              <a:schemeClr val="dk1"/>
            </a:fillRef>
            <a:effectRef idx="1">
              <a:schemeClr val="dk1"/>
            </a:effectRef>
            <a:fontRef idx="minor">
              <a:schemeClr val="dk1"/>
            </a:fontRef>
          </p:style>
          <p:txBody>
            <a:bodyPr rtlCol="0" anchor="ctr" anchorCtr="0"/>
            <a:lstStyle/>
            <a:p>
              <a:pPr algn="r"/>
              <a:r>
                <a:rPr lang="en-US" sz="2400" dirty="0"/>
                <a:t>L1$</a:t>
              </a:r>
            </a:p>
          </p:txBody>
        </p:sp>
        <p:sp>
          <p:nvSpPr>
            <p:cNvPr id="11" name="Rectangle 10"/>
            <p:cNvSpPr/>
            <p:nvPr/>
          </p:nvSpPr>
          <p:spPr>
            <a:xfrm>
              <a:off x="5123989" y="3944059"/>
              <a:ext cx="520072" cy="2962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X:I</a:t>
              </a:r>
            </a:p>
          </p:txBody>
        </p:sp>
        <p:sp>
          <p:nvSpPr>
            <p:cNvPr id="12" name="U-Turn Arrow 11"/>
            <p:cNvSpPr/>
            <p:nvPr/>
          </p:nvSpPr>
          <p:spPr>
            <a:xfrm flipH="1">
              <a:off x="3745706" y="3741539"/>
              <a:ext cx="1800184" cy="521483"/>
            </a:xfrm>
            <a:prstGeom prst="uturnArrow">
              <a:avLst>
                <a:gd name="adj1" fmla="val 3144"/>
                <a:gd name="adj2" fmla="val 9069"/>
                <a:gd name="adj3" fmla="val 16384"/>
                <a:gd name="adj4" fmla="val 25909"/>
                <a:gd name="adj5" fmla="val 35374"/>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Up Arrow Callout 13"/>
            <p:cNvSpPr/>
            <p:nvPr/>
          </p:nvSpPr>
          <p:spPr>
            <a:xfrm>
              <a:off x="5165539" y="4204049"/>
              <a:ext cx="750872" cy="296987"/>
            </a:xfrm>
            <a:prstGeom prst="upArrowCallout">
              <a:avLst>
                <a:gd name="adj1" fmla="val 21851"/>
                <a:gd name="adj2" fmla="val 25000"/>
                <a:gd name="adj3" fmla="val 25000"/>
                <a:gd name="adj4" fmla="val 64977"/>
              </a:avLst>
            </a:prstGeom>
            <a:solidFill>
              <a:srgbClr val="D8626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Load X</a:t>
              </a:r>
            </a:p>
          </p:txBody>
        </p:sp>
        <p:sp>
          <p:nvSpPr>
            <p:cNvPr id="15" name="TextBox 14"/>
            <p:cNvSpPr txBox="1"/>
            <p:nvPr/>
          </p:nvSpPr>
          <p:spPr>
            <a:xfrm>
              <a:off x="4588491" y="3727180"/>
              <a:ext cx="577048" cy="321298"/>
            </a:xfrm>
            <a:prstGeom prst="rect">
              <a:avLst/>
            </a:prstGeom>
            <a:noFill/>
          </p:spPr>
          <p:txBody>
            <a:bodyPr wrap="square" rtlCol="0">
              <a:spAutoFit/>
            </a:bodyPr>
            <a:lstStyle/>
            <a:p>
              <a:r>
                <a:rPr lang="en-US" sz="2400" dirty="0"/>
                <a:t>Miss</a:t>
              </a:r>
            </a:p>
          </p:txBody>
        </p:sp>
        <p:sp>
          <p:nvSpPr>
            <p:cNvPr id="16" name="TextBox 15"/>
            <p:cNvSpPr txBox="1"/>
            <p:nvPr/>
          </p:nvSpPr>
          <p:spPr>
            <a:xfrm>
              <a:off x="4044980" y="3727180"/>
              <a:ext cx="717920" cy="321298"/>
            </a:xfrm>
            <a:prstGeom prst="rect">
              <a:avLst/>
            </a:prstGeom>
            <a:noFill/>
          </p:spPr>
          <p:txBody>
            <a:bodyPr wrap="square" rtlCol="0">
              <a:spAutoFit/>
            </a:bodyPr>
            <a:lstStyle/>
            <a:p>
              <a:r>
                <a:rPr lang="en-US" sz="2400" dirty="0"/>
                <a:t>Hit</a:t>
              </a:r>
            </a:p>
          </p:txBody>
        </p:sp>
      </p:grpSp>
      <p:graphicFrame>
        <p:nvGraphicFramePr>
          <p:cNvPr id="18" name="Table 17"/>
          <p:cNvGraphicFramePr>
            <a:graphicFrameLocks noGrp="1"/>
          </p:cNvGraphicFramePr>
          <p:nvPr>
            <p:extLst>
              <p:ext uri="{D42A27DB-BD31-4B8C-83A1-F6EECF244321}">
                <p14:modId xmlns:p14="http://schemas.microsoft.com/office/powerpoint/2010/main" val="821340194"/>
              </p:ext>
            </p:extLst>
          </p:nvPr>
        </p:nvGraphicFramePr>
        <p:xfrm>
          <a:off x="665992" y="5359223"/>
          <a:ext cx="8115471" cy="914400"/>
        </p:xfrm>
        <a:graphic>
          <a:graphicData uri="http://schemas.openxmlformats.org/drawingml/2006/table">
            <a:tbl>
              <a:tblPr firstCol="1" bandCol="1">
                <a:tableStyleId>{BC89EF96-8CEA-46FF-86C4-4CE0E7609802}</a:tableStyleId>
              </a:tblPr>
              <a:tblGrid>
                <a:gridCol w="1810285">
                  <a:extLst>
                    <a:ext uri="{9D8B030D-6E8A-4147-A177-3AD203B41FA5}">
                      <a16:colId xmlns:a16="http://schemas.microsoft.com/office/drawing/2014/main" val="1387603815"/>
                    </a:ext>
                  </a:extLst>
                </a:gridCol>
                <a:gridCol w="6305186">
                  <a:extLst>
                    <a:ext uri="{9D8B030D-6E8A-4147-A177-3AD203B41FA5}">
                      <a16:colId xmlns:a16="http://schemas.microsoft.com/office/drawing/2014/main" val="2632390615"/>
                    </a:ext>
                  </a:extLst>
                </a:gridCol>
              </a:tblGrid>
              <a:tr h="370840">
                <a:tc>
                  <a:txBody>
                    <a:bodyPr/>
                    <a:lstStyle/>
                    <a:p>
                      <a:pPr lvl="0"/>
                      <a:r>
                        <a:rPr lang="en-US" sz="2400" dirty="0"/>
                        <a:t>Inter-core</a:t>
                      </a:r>
                      <a:endParaRPr lang="en-US" sz="2400" i="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150" dirty="0">
                          <a:latin typeface="+mj-lt"/>
                        </a:rPr>
                        <a:t>MEM_LOAD_UOPS_L3_HIT_RETIRED.XSNP_HITM</a:t>
                      </a:r>
                      <a:endParaRPr lang="en-US" sz="2150" i="0" dirty="0">
                        <a:latin typeface="+mj-lt"/>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56755524"/>
                  </a:ext>
                </a:extLst>
              </a:tr>
              <a:tr h="370840">
                <a:tc>
                  <a:txBody>
                    <a:bodyPr/>
                    <a:lstStyle/>
                    <a:p>
                      <a:r>
                        <a:rPr lang="en-US" sz="2400" dirty="0"/>
                        <a:t>Inter-socket</a:t>
                      </a:r>
                      <a:endParaRPr lang="en-US" sz="2400" i="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2150" dirty="0">
                          <a:latin typeface="+mj-lt"/>
                        </a:rPr>
                        <a:t>MEM_LOAD_UOPS_L3_MISS_RETIRED.REMOTE_HITM</a:t>
                      </a:r>
                      <a:endParaRPr lang="en-US" sz="2150" i="0" dirty="0">
                        <a:latin typeface="+mj-lt"/>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45663780"/>
                  </a:ext>
                </a:extLst>
              </a:tr>
            </a:tbl>
          </a:graphicData>
        </a:graphic>
      </p:graphicFrame>
      <p:graphicFrame>
        <p:nvGraphicFramePr>
          <p:cNvPr id="4" name="AEContents"/>
          <p:cNvGraphicFramePr/>
          <p:nvPr>
            <p:extLst>
              <p:ext uri="{D42A27DB-BD31-4B8C-83A1-F6EECF244321}">
                <p14:modId xmlns:p14="http://schemas.microsoft.com/office/powerpoint/2010/main" val="4130114232"/>
              </p:ext>
            </p:extLst>
          </p:nvPr>
        </p:nvGraphicFramePr>
        <p:xfrm>
          <a:off x="0" y="6515100"/>
          <a:ext cx="9144000" cy="34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49937"/>
      </p:ext>
    </p:extLst>
  </p:cSld>
  <p:clrMapOvr>
    <a:masterClrMapping/>
  </p:clrMapOvr>
  <mc:AlternateContent xmlns:mc="http://schemas.openxmlformats.org/markup-compatibility/2006">
    <mc:Choice xmlns:p14="http://schemas.microsoft.com/office/powerpoint/2010/main" Requires="p14">
      <p:transition spd="slow" p14:dur="2000" advTm="58903"/>
    </mc:Choice>
    <mc:Fallback>
      <p:transition spd="slow" advTm="589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Contention?</a:t>
            </a:r>
          </a:p>
        </p:txBody>
      </p:sp>
      <p:sp>
        <p:nvSpPr>
          <p:cNvPr id="3" name="Content Placeholder 2"/>
          <p:cNvSpPr>
            <a:spLocks noGrp="1"/>
          </p:cNvSpPr>
          <p:nvPr>
            <p:ph idx="1"/>
          </p:nvPr>
        </p:nvSpPr>
        <p:spPr/>
        <p:txBody>
          <a:bodyPr>
            <a:normAutofit lnSpcReduction="10000"/>
          </a:bodyPr>
          <a:lstStyle/>
          <a:p>
            <a:r>
              <a:rPr lang="en-US" dirty="0"/>
              <a:t>Past approaches to false sharing target native code, inapplicable to managed languages</a:t>
            </a:r>
          </a:p>
          <a:p>
            <a:r>
              <a:rPr lang="en-US" dirty="0"/>
              <a:t>Managed languages offer programmers less control over memory …</a:t>
            </a:r>
          </a:p>
          <a:p>
            <a:r>
              <a:rPr lang="en-US" dirty="0"/>
              <a:t>… but they offer new opportunities to modify program behavior at runtime</a:t>
            </a:r>
          </a:p>
          <a:p>
            <a:r>
              <a:rPr lang="en-US" dirty="0"/>
              <a:t>Java8 introduced internal @Contended: a hint for the class loader to pad fields</a:t>
            </a:r>
          </a:p>
          <a:p>
            <a:r>
              <a:rPr lang="en-US" dirty="0"/>
              <a:t>Can a managed runtime repair false sharing with no programmer intervention? </a:t>
            </a:r>
          </a:p>
        </p:txBody>
      </p:sp>
    </p:spTree>
    <p:extLst>
      <p:ext uri="{BB962C8B-B14F-4D97-AF65-F5344CB8AC3E}">
        <p14:creationId xmlns:p14="http://schemas.microsoft.com/office/powerpoint/2010/main" val="1187750346"/>
      </p:ext>
    </p:extLst>
  </p:cSld>
  <p:clrMapOvr>
    <a:masterClrMapping/>
  </p:clrMapOvr>
  <mc:AlternateContent xmlns:mc="http://schemas.openxmlformats.org/markup-compatibility/2006">
    <mc:Choice xmlns:p14="http://schemas.microsoft.com/office/powerpoint/2010/main" Requires="p14">
      <p:transition spd="slow" p14:dur="2000" advTm="141147"/>
    </mc:Choice>
    <mc:Fallback>
      <p:transition spd="slow" advTm="14114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E_ACTIVE_COLOR" val="12874308"/>
  <p:tag name="AE_NORMAL_COLOR" val="10855845"/>
  <p:tag name="AE_STATE" val="AAEAAAD/////AQAAAAAAAAAMAgAAAEdQUFRQcm9ncmVzc01ha2VyLCBWZXJzaW9uPTEuMC4wLjAsIEN1bHR1cmU9bmV1dHJhbCwgUHVibGljS2V5VG9rZW49bnVsbAUBAAAAGVBQVFByb2dyZXNzTWFrZXIuVG9DU3R5bGUIAAAAFTxUeXBlPmtfX0JhY2tpbmdGaWVsZBY8U3R5bGU+a19fQmFja2luZ0ZpZWxkFDxSVEw+a19fQmFja2luZ0ZpZWxkGzxGaXJzdFNsaWRlPmtfX0JhY2tpbmdGaWVsZB08U2xpZGVOdW1iZXJzPmtfX0JhY2tpbmdGaWVsZCI8SWdub3JlTGFzdFNlY3Rpb24+a19fQmFja2luZ0ZpZWxkHDxBY3RpdmVDb2xvcj5rX19CYWNraW5nRmllbGQcPE5vcm1hbENvbG9yPmtfX0JhY2tpbmdGaWVsZAQEAAAAAAAAH1BQVFByb2dyZXNzTWFrZXIuVG9DU3R5bGUrVHlwZXMCAAAAIFBQVFByb2dyZXNzTWFrZXIuVG9DU3R5bGUrU3R5bGVzAgAAAAEBAQEICAIAAAAF/f///x9QUFRQcm9ncmVzc01ha2VyLlRvQ1N0eWxlK1R5cGVzAQAAAAd2YWx1ZV9fAAgCAAAAAAAAAAX8////IFBQVFByb2dyZXNzTWFrZXIuVG9DU3R5bGUrU3R5bGVzAQAAAAd2YWx1ZV9fAAgCAAAAAQAAAAAAAQFbm9UApaWlAAs="/>
</p:tagLst>
</file>

<file path=ppt/tags/tag10.xml><?xml version="1.0" encoding="utf-8"?>
<p:tagLst xmlns:a="http://schemas.openxmlformats.org/drawingml/2006/main" xmlns:r="http://schemas.openxmlformats.org/officeDocument/2006/relationships" xmlns:p="http://schemas.openxmlformats.org/presentationml/2006/main">
  <p:tag name="TIMING" val="|3|9.7|6.3|20.1"/>
</p:tagLst>
</file>

<file path=ppt/tags/tag11.xml><?xml version="1.0" encoding="utf-8"?>
<p:tagLst xmlns:a="http://schemas.openxmlformats.org/drawingml/2006/main" xmlns:r="http://schemas.openxmlformats.org/officeDocument/2006/relationships" xmlns:p="http://schemas.openxmlformats.org/presentationml/2006/main">
  <p:tag name="TIMING" val="|1.9|1.1"/>
</p:tagLst>
</file>

<file path=ppt/tags/tag12.xml><?xml version="1.0" encoding="utf-8"?>
<p:tagLst xmlns:a="http://schemas.openxmlformats.org/drawingml/2006/main" xmlns:r="http://schemas.openxmlformats.org/officeDocument/2006/relationships" xmlns:p="http://schemas.openxmlformats.org/presentationml/2006/main">
  <p:tag name="TIMING" val="|1.2|7.9|1.8"/>
</p:tagLst>
</file>

<file path=ppt/tags/tag13.xml><?xml version="1.0" encoding="utf-8"?>
<p:tagLst xmlns:a="http://schemas.openxmlformats.org/drawingml/2006/main" xmlns:r="http://schemas.openxmlformats.org/officeDocument/2006/relationships" xmlns:p="http://schemas.openxmlformats.org/presentationml/2006/main">
  <p:tag name="TIMING" val="|0.4|0.2|0.2|0.1|0.2|0.2"/>
</p:tagLst>
</file>

<file path=ppt/tags/tag14.xml><?xml version="1.0" encoding="utf-8"?>
<p:tagLst xmlns:a="http://schemas.openxmlformats.org/drawingml/2006/main" xmlns:r="http://schemas.openxmlformats.org/officeDocument/2006/relationships" xmlns:p="http://schemas.openxmlformats.org/presentationml/2006/main">
  <p:tag name="TIMING" val="|0.3"/>
</p:tagLst>
</file>

<file path=ppt/tags/tag15.xml><?xml version="1.0" encoding="utf-8"?>
<p:tagLst xmlns:a="http://schemas.openxmlformats.org/drawingml/2006/main" xmlns:r="http://schemas.openxmlformats.org/officeDocument/2006/relationships" xmlns:p="http://schemas.openxmlformats.org/presentationml/2006/main">
  <p:tag name="TIMING" val="|0.2"/>
</p:tagLst>
</file>

<file path=ppt/tags/tag16.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44.4"/>
</p:tagLst>
</file>

<file path=ppt/tags/tag3.xml><?xml version="1.0" encoding="utf-8"?>
<p:tagLst xmlns:a="http://schemas.openxmlformats.org/drawingml/2006/main" xmlns:r="http://schemas.openxmlformats.org/officeDocument/2006/relationships" xmlns:p="http://schemas.openxmlformats.org/presentationml/2006/main">
  <p:tag name="TIMING" val="|1.9|8.4|36.8"/>
</p:tagLst>
</file>

<file path=ppt/tags/tag4.xml><?xml version="1.0" encoding="utf-8"?>
<p:tagLst xmlns:a="http://schemas.openxmlformats.org/drawingml/2006/main" xmlns:r="http://schemas.openxmlformats.org/officeDocument/2006/relationships" xmlns:p="http://schemas.openxmlformats.org/presentationml/2006/main">
  <p:tag name="TIMING" val="|4.2|2.5|20.5|10.6|8.4|20.4|12.1|13.1"/>
</p:tagLst>
</file>

<file path=ppt/tags/tag5.xml><?xml version="1.0" encoding="utf-8"?>
<p:tagLst xmlns:a="http://schemas.openxmlformats.org/drawingml/2006/main" xmlns:r="http://schemas.openxmlformats.org/officeDocument/2006/relationships" xmlns:p="http://schemas.openxmlformats.org/presentationml/2006/main">
  <p:tag name="TIMING" val="|3.2|4.9|7.1|21.3"/>
</p:tagLst>
</file>

<file path=ppt/tags/tag6.xml><?xml version="1.0" encoding="utf-8"?>
<p:tagLst xmlns:a="http://schemas.openxmlformats.org/drawingml/2006/main" xmlns:r="http://schemas.openxmlformats.org/officeDocument/2006/relationships" xmlns:p="http://schemas.openxmlformats.org/presentationml/2006/main">
  <p:tag name="TIMING" val="|33.5|19.5|17.9|2.1"/>
</p:tagLst>
</file>

<file path=ppt/tags/tag7.xml><?xml version="1.0" encoding="utf-8"?>
<p:tagLst xmlns:a="http://schemas.openxmlformats.org/drawingml/2006/main" xmlns:r="http://schemas.openxmlformats.org/officeDocument/2006/relationships" xmlns:p="http://schemas.openxmlformats.org/presentationml/2006/main">
  <p:tag name="TIMING" val="|8.9|16.7|13.2"/>
</p:tagLst>
</file>

<file path=ppt/tags/tag8.xml><?xml version="1.0" encoding="utf-8"?>
<p:tagLst xmlns:a="http://schemas.openxmlformats.org/drawingml/2006/main" xmlns:r="http://schemas.openxmlformats.org/officeDocument/2006/relationships" xmlns:p="http://schemas.openxmlformats.org/presentationml/2006/main">
  <p:tag name="TIMING" val="|14.4|11.5|8.4|1.1|15.5"/>
</p:tagLst>
</file>

<file path=ppt/tags/tag9.xml><?xml version="1.0" encoding="utf-8"?>
<p:tagLst xmlns:a="http://schemas.openxmlformats.org/drawingml/2006/main" xmlns:r="http://schemas.openxmlformats.org/officeDocument/2006/relationships" xmlns:p="http://schemas.openxmlformats.org/presentationml/2006/main">
  <p:tag name="TIMING" val="|53.1|1.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1891</TotalTime>
  <Words>3576</Words>
  <Application>Microsoft Office PowerPoint</Application>
  <PresentationFormat>On-screen Show (4:3)</PresentationFormat>
  <Paragraphs>614</Paragraphs>
  <Slides>39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Consolas</vt:lpstr>
      <vt:lpstr>Segoe UI Semibold</vt:lpstr>
      <vt:lpstr>Calibri</vt:lpstr>
      <vt:lpstr>Symbol</vt:lpstr>
      <vt:lpstr>Segoe UI Light</vt:lpstr>
      <vt:lpstr>Arial</vt:lpstr>
      <vt:lpstr>Segoe UI Semilight</vt:lpstr>
      <vt:lpstr>LM Mono Light Cond 10</vt:lpstr>
      <vt:lpstr>Office Theme</vt:lpstr>
      <vt:lpstr>Remix  Online Detection and Repair of Cache Contention for the JVM</vt:lpstr>
      <vt:lpstr>What’s wrong with this code?</vt:lpstr>
      <vt:lpstr>What happened?</vt:lpstr>
      <vt:lpstr>Outline</vt:lpstr>
      <vt:lpstr>Cache Coherency</vt:lpstr>
      <vt:lpstr>True vs False sharing</vt:lpstr>
      <vt:lpstr>Intel PEBS Events</vt:lpstr>
      <vt:lpstr>HitM Events</vt:lpstr>
      <vt:lpstr>Managing Contention?</vt:lpstr>
      <vt:lpstr>Remix</vt:lpstr>
      <vt:lpstr>Remix System Overview</vt:lpstr>
      <vt:lpstr>Detection</vt:lpstr>
      <vt:lpstr>Cache Line Modelling</vt:lpstr>
      <vt:lpstr>Top Level Flow</vt:lpstr>
      <vt:lpstr>Padding</vt:lpstr>
      <vt:lpstr>Padding - Inheritance</vt:lpstr>
      <vt:lpstr>Repair</vt:lpstr>
      <vt:lpstr>sun.misc.Unsafe</vt:lpstr>
      <vt:lpstr>Disruptor &amp; Spring Reactor</vt:lpstr>
      <vt:lpstr>Disruptor &amp; Spring Reactor</vt:lpstr>
      <vt:lpstr>Disruptor + Spring Reactor</vt:lpstr>
      <vt:lpstr>NAS Parallel Benchmarks</vt:lpstr>
      <vt:lpstr>No Contention == No Impact </vt:lpstr>
      <vt:lpstr>Padding</vt:lpstr>
      <vt:lpstr>Performance</vt:lpstr>
      <vt:lpstr>Conclusions</vt:lpstr>
      <vt:lpstr>Q&amp;A</vt:lpstr>
      <vt:lpstr>PEBS HITM Event Accuracy</vt:lpstr>
      <vt:lpstr>Padding - Inheritance</vt:lpstr>
      <vt:lpstr>Size-Preserving-Klass</vt:lpstr>
      <vt:lpstr>Remix Speedup vs HITM rate</vt:lpstr>
      <vt:lpstr>Performance</vt:lpstr>
      <vt:lpstr>Objects Moves</vt:lpstr>
      <vt:lpstr>Time-to-fix</vt:lpstr>
      <vt:lpstr>Virtualization</vt:lpstr>
      <vt:lpstr>Savina Actors Benchmark</vt:lpstr>
      <vt:lpstr>What’s wrong with this code?</vt:lpstr>
      <vt:lpstr>What happened?</vt:lpstr>
      <vt:lpstr>Related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Ariel Eizenberg</dc:creator>
  <cp:lastModifiedBy>Ariel Eizenberg</cp:lastModifiedBy>
  <cp:revision>588</cp:revision>
  <dcterms:created xsi:type="dcterms:W3CDTF">2016-05-25T00:47:34Z</dcterms:created>
  <dcterms:modified xsi:type="dcterms:W3CDTF">2016-06-10T01:28:12Z</dcterms:modified>
</cp:coreProperties>
</file>